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637" r:id="rId3"/>
    <p:sldId id="365" r:id="rId5"/>
    <p:sldId id="1956" r:id="rId6"/>
    <p:sldId id="640" r:id="rId7"/>
    <p:sldId id="641" r:id="rId8"/>
    <p:sldId id="642" r:id="rId9"/>
    <p:sldId id="643" r:id="rId10"/>
    <p:sldId id="644" r:id="rId11"/>
    <p:sldId id="645" r:id="rId12"/>
    <p:sldId id="646" r:id="rId13"/>
    <p:sldId id="647" r:id="rId14"/>
    <p:sldId id="648" r:id="rId15"/>
    <p:sldId id="649" r:id="rId16"/>
    <p:sldId id="651" r:id="rId17"/>
    <p:sldId id="652" r:id="rId18"/>
    <p:sldId id="653" r:id="rId19"/>
    <p:sldId id="654" r:id="rId20"/>
    <p:sldId id="655" r:id="rId21"/>
    <p:sldId id="656" r:id="rId22"/>
    <p:sldId id="657" r:id="rId23"/>
    <p:sldId id="658" r:id="rId24"/>
    <p:sldId id="659" r:id="rId25"/>
    <p:sldId id="660" r:id="rId26"/>
    <p:sldId id="661" r:id="rId27"/>
    <p:sldId id="662" r:id="rId28"/>
    <p:sldId id="663" r:id="rId29"/>
    <p:sldId id="664" r:id="rId30"/>
    <p:sldId id="665" r:id="rId31"/>
    <p:sldId id="666" r:id="rId32"/>
    <p:sldId id="668" r:id="rId33"/>
    <p:sldId id="669" r:id="rId34"/>
    <p:sldId id="670" r:id="rId35"/>
    <p:sldId id="671" r:id="rId36"/>
    <p:sldId id="672" r:id="rId37"/>
    <p:sldId id="673" r:id="rId38"/>
    <p:sldId id="674" r:id="rId39"/>
    <p:sldId id="675" r:id="rId40"/>
    <p:sldId id="677" r:id="rId41"/>
    <p:sldId id="678" r:id="rId42"/>
    <p:sldId id="679" r:id="rId43"/>
    <p:sldId id="680" r:id="rId44"/>
    <p:sldId id="681" r:id="rId45"/>
    <p:sldId id="682" r:id="rId46"/>
    <p:sldId id="683" r:id="rId47"/>
    <p:sldId id="684" r:id="rId48"/>
    <p:sldId id="685" r:id="rId49"/>
    <p:sldId id="686" r:id="rId50"/>
    <p:sldId id="687" r:id="rId51"/>
    <p:sldId id="688" r:id="rId52"/>
    <p:sldId id="689" r:id="rId53"/>
    <p:sldId id="690" r:id="rId54"/>
    <p:sldId id="691" r:id="rId55"/>
    <p:sldId id="692" r:id="rId56"/>
    <p:sldId id="693" r:id="rId57"/>
    <p:sldId id="694" r:id="rId58"/>
    <p:sldId id="695" r:id="rId59"/>
    <p:sldId id="696" r:id="rId60"/>
    <p:sldId id="697" r:id="rId61"/>
    <p:sldId id="698" r:id="rId62"/>
    <p:sldId id="700" r:id="rId63"/>
    <p:sldId id="701" r:id="rId64"/>
    <p:sldId id="702" r:id="rId65"/>
    <p:sldId id="703" r:id="rId66"/>
    <p:sldId id="704" r:id="rId67"/>
    <p:sldId id="705" r:id="rId68"/>
    <p:sldId id="706" r:id="rId69"/>
    <p:sldId id="707" r:id="rId70"/>
    <p:sldId id="708" r:id="rId71"/>
    <p:sldId id="445" r:id="rId72"/>
    <p:sldId id="520" r:id="rId73"/>
    <p:sldId id="1957" r:id="rId74"/>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4875"/>
    <a:srgbClr val="0072A9"/>
    <a:srgbClr val="D6E0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3" autoAdjust="0"/>
    <p:restoredTop sz="94660"/>
  </p:normalViewPr>
  <p:slideViewPr>
    <p:cSldViewPr snapToGrid="0">
      <p:cViewPr varScale="1">
        <p:scale>
          <a:sx n="57" d="100"/>
          <a:sy n="57" d="100"/>
        </p:scale>
        <p:origin x="1016" y="48"/>
      </p:cViewPr>
      <p:guideLst>
        <p:guide orient="horz" pos="90"/>
        <p:guide orient="horz" pos="4320"/>
        <p:guide orient="horz" pos="3358"/>
        <p:guide orient="horz" pos="2359"/>
        <p:guide orient="horz" pos="2205"/>
        <p:guide pos="448"/>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6A5BD-8BA7-4900-AB15-0D3ECCC954E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6642B7-71B7-4C3E-9855-0D0DE388A05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1D7F5D-4814-4A6E-BC59-7E828A123DB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p:sp>
      <p:sp>
        <p:nvSpPr>
          <p:cNvPr id="37891" name="Rectangle 3"/>
          <p:cNvSpPr>
            <a:spLocks noGrp="1" noRot="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zh-CN"/>
              <a:t>                                                                                                                                                                                                                                                                                                                                                                                                                                                                                                                                                                                                                                                                                                                                                                                                                                                                                                                                                                                                                                                                                                                                                                                                                                                                </a:t>
            </a:r>
            <a:endParaRPr lang="zh-CN" altLang="zh-CN"/>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p:sp>
      <p:sp>
        <p:nvSpPr>
          <p:cNvPr id="84995" name="Rectangle 3"/>
          <p:cNvSpPr>
            <a:spLocks noGrp="1" noRot="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zh-CN"/>
              <a:t>                                                                                                                                                                                                                                                                                                                                                                                                                                                                                                 </a:t>
            </a:r>
            <a:endParaRPr lang="zh-CN" altLang="zh-CN"/>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4_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p:txBody>
          <a:bodyPr/>
          <a:lstStyle>
            <a:lvl1pPr>
              <a:defRPr/>
            </a:lvl1pPr>
          </a:lstStyle>
          <a:p>
            <a:pPr>
              <a:defRPr/>
            </a:pPr>
            <a:fld id="{F137F7C9-6264-4DF5-BF9B-5269548E239B}" type="slidenum">
              <a:rPr lang="zh-CN" altLang="zh-CN"/>
            </a:fld>
            <a:endParaRPr lang="zh-CN"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02167" y="381000"/>
            <a:ext cx="11387667" cy="1143000"/>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02168" y="1752601"/>
            <a:ext cx="5592233" cy="427037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quarter" idx="2"/>
          </p:nvPr>
        </p:nvSpPr>
        <p:spPr>
          <a:xfrm>
            <a:off x="6197601" y="1752600"/>
            <a:ext cx="5592233" cy="20589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内容占位符 4"/>
          <p:cNvSpPr>
            <a:spLocks noGrp="1"/>
          </p:cNvSpPr>
          <p:nvPr>
            <p:ph sz="quarter" idx="3"/>
          </p:nvPr>
        </p:nvSpPr>
        <p:spPr>
          <a:xfrm>
            <a:off x="6197601" y="3963989"/>
            <a:ext cx="5592233" cy="2058987"/>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zh-CN" altLang="zh-CN"/>
          </a:p>
        </p:txBody>
      </p:sp>
      <p:sp>
        <p:nvSpPr>
          <p:cNvPr id="7" name="Rectangle 5"/>
          <p:cNvSpPr>
            <a:spLocks noGrp="1" noChangeArrowheads="1"/>
          </p:cNvSpPr>
          <p:nvPr>
            <p:ph type="ftr" sz="quarter" idx="11"/>
          </p:nvPr>
        </p:nvSpPr>
        <p:spPr/>
        <p:txBody>
          <a:bodyPr/>
          <a:lstStyle>
            <a:lvl1pPr>
              <a:defRPr/>
            </a:lvl1pPr>
          </a:lstStyle>
          <a:p>
            <a:pPr>
              <a:defRPr/>
            </a:pPr>
            <a:endParaRPr lang="zh-CN" altLang="zh-CN"/>
          </a:p>
        </p:txBody>
      </p:sp>
      <p:sp>
        <p:nvSpPr>
          <p:cNvPr id="8" name="Rectangle 6"/>
          <p:cNvSpPr>
            <a:spLocks noGrp="1" noChangeArrowheads="1"/>
          </p:cNvSpPr>
          <p:nvPr>
            <p:ph type="sldNum" sz="quarter" idx="12"/>
          </p:nvPr>
        </p:nvSpPr>
        <p:spPr/>
        <p:txBody>
          <a:bodyPr/>
          <a:lstStyle>
            <a:lvl1pPr>
              <a:defRPr/>
            </a:lvl1pPr>
          </a:lstStyle>
          <a:p>
            <a:pPr>
              <a:defRPr/>
            </a:pPr>
            <a:fld id="{FBBC7F0B-6D53-4901-A2BB-2F84F88829DE}" type="slidenum">
              <a:rPr lang="zh-CN" altLang="zh-CN"/>
            </a:fld>
            <a:endParaRPr lang="zh-CN"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2167" y="381001"/>
            <a:ext cx="11387667" cy="564197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zh-CN" altLang="zh-CN"/>
          </a:p>
        </p:txBody>
      </p:sp>
      <p:sp>
        <p:nvSpPr>
          <p:cNvPr id="4" name="Rectangle 5"/>
          <p:cNvSpPr>
            <a:spLocks noGrp="1" noChangeArrowheads="1"/>
          </p:cNvSpPr>
          <p:nvPr>
            <p:ph type="ftr" sz="quarter" idx="11"/>
          </p:nvPr>
        </p:nvSpPr>
        <p:spPr/>
        <p:txBody>
          <a:bodyPr/>
          <a:lstStyle>
            <a:lvl1pPr>
              <a:defRPr/>
            </a:lvl1pPr>
          </a:lstStyle>
          <a:p>
            <a:pPr>
              <a:defRPr/>
            </a:pPr>
            <a:endParaRPr lang="zh-CN" altLang="zh-CN"/>
          </a:p>
        </p:txBody>
      </p:sp>
      <p:sp>
        <p:nvSpPr>
          <p:cNvPr id="5" name="Rectangle 6"/>
          <p:cNvSpPr>
            <a:spLocks noGrp="1" noChangeArrowheads="1"/>
          </p:cNvSpPr>
          <p:nvPr>
            <p:ph type="sldNum" sz="quarter" idx="12"/>
          </p:nvPr>
        </p:nvSpPr>
        <p:spPr/>
        <p:txBody>
          <a:bodyPr/>
          <a:lstStyle>
            <a:lvl1pPr>
              <a:defRPr/>
            </a:lvl1pPr>
          </a:lstStyle>
          <a:p>
            <a:pPr>
              <a:defRPr/>
            </a:pPr>
            <a:fld id="{FA09C961-4512-4BA0-B100-1D62B7216B45}" type="slidenum">
              <a:rPr lang="zh-CN" altLang="zh-CN"/>
            </a:fld>
            <a:endParaRPr lang="zh-CN"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02168" y="1752601"/>
            <a:ext cx="5592233" cy="427037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97601" y="1752601"/>
            <a:ext cx="5592233" cy="427037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zh-CN"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p:txBody>
          <a:bodyPr/>
          <a:lstStyle>
            <a:lvl1pPr>
              <a:defRPr/>
            </a:lvl1pPr>
          </a:lstStyle>
          <a:p>
            <a:pPr>
              <a:defRPr/>
            </a:pPr>
            <a:fld id="{5C65F278-4D44-4094-B8BB-812207B4DD33}" type="slidenum">
              <a:rPr lang="zh-CN" altLang="zh-CN"/>
            </a:fld>
            <a:endParaRPr lang="zh-CN"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1.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jpeg"/><Relationship Id="rId1" Type="http://schemas.openxmlformats.org/officeDocument/2006/relationships/hyperlink" Target="http://www.kewon.com/baike/info/Z/Z1005.htm"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jpeg"/><Relationship Id="rId1" Type="http://schemas.openxmlformats.org/officeDocument/2006/relationships/hyperlink" Target="http://news.sina.com.cn/c/2005-09-02/07086843744s.shtml" TargetMode="Externa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8.jpeg"/><Relationship Id="rId2" Type="http://schemas.openxmlformats.org/officeDocument/2006/relationships/hyperlink" Target="http://www.haonv.com/FileList/172_34.shtml" TargetMode="External"/><Relationship Id="rId1" Type="http://schemas.openxmlformats.org/officeDocument/2006/relationships/image" Target="../media/image17.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2.jpeg"/><Relationship Id="rId1" Type="http://schemas.openxmlformats.org/officeDocument/2006/relationships/hyperlink" Target="http://www.ce.cn/xwzx/gnsz/gdxw/200508/13/t20050813_4418035.shtml"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4.jpeg"/><Relationship Id="rId1" Type="http://schemas.openxmlformats.org/officeDocument/2006/relationships/image" Target="../media/image23.jpe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hemeOverride" Target="../theme/themeOverride1.xml"/><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9.jpeg"/><Relationship Id="rId1" Type="http://schemas.openxmlformats.org/officeDocument/2006/relationships/image" Target="../media/image28.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0.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2.jpeg"/><Relationship Id="rId2" Type="http://schemas.openxmlformats.org/officeDocument/2006/relationships/hyperlink" Target="http://www.yf.net.cn/whua/detail.asp?pid=63" TargetMode="External"/><Relationship Id="rId1" Type="http://schemas.openxmlformats.org/officeDocument/2006/relationships/image" Target="../media/image31.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hyperlink" Target="http://www.plapic.com.cn/lib/00007/images/81906.jpg" TargetMode="Externa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39.jpeg"/><Relationship Id="rId4" Type="http://schemas.openxmlformats.org/officeDocument/2006/relationships/image" Target="../media/image38.jpeg"/><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1.jpeg"/><Relationship Id="rId1" Type="http://schemas.openxmlformats.org/officeDocument/2006/relationships/image" Target="../media/image40.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hyperlink" Target="http://news.sina.com.cn/o/2004-09-23/12393750782s.shtml" TargetMode="Externa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4.jpe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46.jpeg"/><Relationship Id="rId2" Type="http://schemas.openxmlformats.org/officeDocument/2006/relationships/hyperlink" Target="http://www.gdnews.net/news/china/china04/fkdejp/krlstp/200505310773.htm" TargetMode="External"/><Relationship Id="rId1" Type="http://schemas.openxmlformats.org/officeDocument/2006/relationships/image" Target="../media/image45.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8.jpeg"/><Relationship Id="rId1" Type="http://schemas.openxmlformats.org/officeDocument/2006/relationships/image" Target="../media/image4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9.jpeg"/><Relationship Id="rId1" Type="http://schemas.openxmlformats.org/officeDocument/2006/relationships/hyperlink" Target="http://www.book-cn.cn/bookdetail/35793/" TargetMode="Externa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0.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slide" Target="slide2.xml"/><Relationship Id="rId1" Type="http://schemas.openxmlformats.org/officeDocument/2006/relationships/image" Target="../media/image51.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3.jpeg"/><Relationship Id="rId1" Type="http://schemas.openxmlformats.org/officeDocument/2006/relationships/image" Target="../media/image5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55.jpeg"/><Relationship Id="rId2" Type="http://schemas.openxmlformats.org/officeDocument/2006/relationships/hyperlink" Target="http://vipftp.eku.cc/vrw/sc/sctx/994309487972.jpg" TargetMode="External"/><Relationship Id="rId1" Type="http://schemas.openxmlformats.org/officeDocument/2006/relationships/image" Target="../media/image54.jpe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9.jpeg"/><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image" Target="../media/image56.jpe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image" Target="../media/image60.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3.jpeg"/><Relationship Id="rId1" Type="http://schemas.openxmlformats.org/officeDocument/2006/relationships/hyperlink" Target="http://redland.hztc.edu.cn:8080/kangri/050913008.htm" TargetMode="Externa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6.jpeg"/><Relationship Id="rId2" Type="http://schemas.openxmlformats.org/officeDocument/2006/relationships/hyperlink" Target="http://greatcourse.cnu.edu.cn/mzdsx/jxkj/3/3-1&#65293;4.htm" TargetMode="External"/><Relationship Id="rId1" Type="http://schemas.openxmlformats.org/officeDocument/2006/relationships/image" Target="../media/image65.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8.jpeg"/><Relationship Id="rId1" Type="http://schemas.openxmlformats.org/officeDocument/2006/relationships/image" Target="../media/image67.jpeg"/></Relationships>
</file>

<file path=ppt/slides/_rels/slide42.xml.rels><?xml version="1.0" encoding="UTF-8" standalone="yes"?>
<Relationships xmlns="http://schemas.openxmlformats.org/package/2006/relationships"><Relationship Id="rId9" Type="http://schemas.openxmlformats.org/officeDocument/2006/relationships/hyperlink" Target="http://life.cnwest.com/content/2006-10/12/content_324530.htm" TargetMode="External"/><Relationship Id="rId8" Type="http://schemas.openxmlformats.org/officeDocument/2006/relationships/image" Target="../media/image74.jpeg"/><Relationship Id="rId7" Type="http://schemas.openxmlformats.org/officeDocument/2006/relationships/hyperlink" Target="http://202.121.7.7/person/yangliu/ziyuan/tupian/tp-ml.htm" TargetMode="Externa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hyperlink" Target="http://image.baidu.com/i?ct=503316480&amp;z=0&amp;tn=baiduimagedetail&amp;word=%C2%E9%C8%B8%D5%BD&amp;in=43&amp;cl=2&amp;cm=1&amp;sc=0&amp;lm=-1&amp;pn=42&amp;rn=1" TargetMode="External"/><Relationship Id="rId3" Type="http://schemas.openxmlformats.org/officeDocument/2006/relationships/image" Target="../media/image71.jpeg"/><Relationship Id="rId2" Type="http://schemas.openxmlformats.org/officeDocument/2006/relationships/image" Target="../media/image70.jpeg"/><Relationship Id="rId13" Type="http://schemas.openxmlformats.org/officeDocument/2006/relationships/slideLayout" Target="../slideLayouts/slideLayout3.xml"/><Relationship Id="rId12" Type="http://schemas.openxmlformats.org/officeDocument/2006/relationships/image" Target="../media/image77.jpeg"/><Relationship Id="rId11" Type="http://schemas.openxmlformats.org/officeDocument/2006/relationships/image" Target="../media/image76.jpeg"/><Relationship Id="rId10" Type="http://schemas.openxmlformats.org/officeDocument/2006/relationships/image" Target="../media/image75.jpeg"/><Relationship Id="rId1" Type="http://schemas.openxmlformats.org/officeDocument/2006/relationships/image" Target="../media/image69.jpe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9.jpeg"/><Relationship Id="rId2" Type="http://schemas.openxmlformats.org/officeDocument/2006/relationships/hyperlink" Target="http://image.baidu.com/i?ct=503316480&amp;z=0&amp;tn=baiduimagedetail&amp;word=%C9%C2%B1%B1%BF%B9%C8%D5&amp;in=21&amp;cl=2&amp;cm=1&amp;sc=0&amp;lm=-1&amp;pn=20&amp;rn=1" TargetMode="External"/><Relationship Id="rId1" Type="http://schemas.openxmlformats.org/officeDocument/2006/relationships/image" Target="../media/image78.jpe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81.jpeg"/><Relationship Id="rId2" Type="http://schemas.openxmlformats.org/officeDocument/2006/relationships/hyperlink" Target="http://photo.xylv.com/phintro2928.html" TargetMode="External"/><Relationship Id="rId1" Type="http://schemas.openxmlformats.org/officeDocument/2006/relationships/image" Target="../media/image80.jpe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3.jpeg"/><Relationship Id="rId2" Type="http://schemas.openxmlformats.org/officeDocument/2006/relationships/hyperlink" Target="http://htzl.china.cn/node_5848213.htm" TargetMode="External"/><Relationship Id="rId1" Type="http://schemas.openxmlformats.org/officeDocument/2006/relationships/image" Target="../media/image82.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4.jpe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hyperlink" Target="http://www.ccut.edu.cn/bmgz/hongse/hsys/hsjy/04/" TargetMode="External"/></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89.jpeg"/><Relationship Id="rId4" Type="http://schemas.openxmlformats.org/officeDocument/2006/relationships/hyperlink" Target="http://www.cctv.com/special/C15889/18/" TargetMode="External"/><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hyperlink" Target="http://www.longkou.gov.cn/ds/file/dfst.htm" TargetMode="External"/></Relationships>
</file>

<file path=ppt/slides/_rels/slide4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png"/><Relationship Id="rId3" Type="http://schemas.openxmlformats.org/officeDocument/2006/relationships/hyperlink" Target="http://www.xibaipo.com/jjg/" TargetMode="External"/><Relationship Id="rId2" Type="http://schemas.openxmlformats.org/officeDocument/2006/relationships/image" Target="../media/image91.jpeg"/><Relationship Id="rId1" Type="http://schemas.openxmlformats.org/officeDocument/2006/relationships/image" Target="../media/image9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5.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98.jpeg"/><Relationship Id="rId3" Type="http://schemas.openxmlformats.org/officeDocument/2006/relationships/image" Target="../media/image97.jpeg"/><Relationship Id="rId2" Type="http://schemas.openxmlformats.org/officeDocument/2006/relationships/hyperlink" Target="http://202.121.7.7/person/yangliu/ziyuan/tupian/tp-ml.htm" TargetMode="External"/><Relationship Id="rId1" Type="http://schemas.openxmlformats.org/officeDocument/2006/relationships/image" Target="../media/image96.jpe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9.jpeg"/><Relationship Id="rId1" Type="http://schemas.openxmlformats.org/officeDocument/2006/relationships/hyperlink" Target="http://news.sina.com.cn/c/2006-12-30/054310895100s.shtml" TargetMode="External"/></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1.jpeg"/><Relationship Id="rId3" Type="http://schemas.openxmlformats.org/officeDocument/2006/relationships/hyperlink" Target="http://baike.baidu.com/view/125689.htm" TargetMode="External"/><Relationship Id="rId2" Type="http://schemas.openxmlformats.org/officeDocument/2006/relationships/image" Target="../media/image100.jpeg"/><Relationship Id="rId1" Type="http://schemas.openxmlformats.org/officeDocument/2006/relationships/hyperlink" Target="http://cpc.people.com.cn/GB/64162/64165/72301/72307/4956194.html" TargetMode="Externa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hyperlink" Target="http://www.tianzan.com/ask/kaoyan/200704/34545.html" TargetMode="Externa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4.jpeg"/></Relationships>
</file>

<file path=ppt/slides/_rels/slide5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07.jpeg"/><Relationship Id="rId5" Type="http://schemas.openxmlformats.org/officeDocument/2006/relationships/hyperlink" Target="http://www.newbooks.com.cn/book/124903.html" TargetMode="External"/><Relationship Id="rId4" Type="http://schemas.openxmlformats.org/officeDocument/2006/relationships/image" Target="../media/image71.jpeg"/><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hyperlink" Target="http://www.mzdthought.com/html/sfys/tc/3552.html" TargetMode="External"/></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9.jpeg"/><Relationship Id="rId3" Type="http://schemas.openxmlformats.org/officeDocument/2006/relationships/hyperlink" Target="http://image.baidu.com/i?ct=503316480&amp;z=0&amp;tn=baiduimagedetail&amp;word=%D1%D3%B0%B2%D5%FB%B7%E7%D4%CB%B6%AF&amp;in=47&amp;cl=2&amp;cm=1&amp;sc=0&amp;lm=-1&amp;pn=46&amp;rn=1" TargetMode="External"/><Relationship Id="rId2" Type="http://schemas.openxmlformats.org/officeDocument/2006/relationships/image" Target="../media/image71.jpeg"/><Relationship Id="rId1" Type="http://schemas.openxmlformats.org/officeDocument/2006/relationships/image" Target="../media/image108.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hyperlink" Target="http://www.china.com.cn/military/txt/2007-02/27/content_7874621_12.htm" TargetMode="Externa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3.jpeg"/><Relationship Id="rId1" Type="http://schemas.openxmlformats.org/officeDocument/2006/relationships/image" Target="../media/image112.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jpeg"/><Relationship Id="rId3" Type="http://schemas.openxmlformats.org/officeDocument/2006/relationships/hyperlink" Target="http://www.lzgz.net.cn/jiaoshi/lishi/qinyuan/ls.htm" TargetMode="External"/><Relationship Id="rId2" Type="http://schemas.openxmlformats.org/officeDocument/2006/relationships/image" Target="../media/image3.jpeg"/><Relationship Id="rId1" Type="http://schemas.openxmlformats.org/officeDocument/2006/relationships/hyperlink" Target="http://hxtc.china.cn/chinese/zhuanti/kzsl/850447.htm" TargetMode="Externa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4.jpeg"/><Relationship Id="rId1" Type="http://schemas.openxmlformats.org/officeDocument/2006/relationships/hyperlink" Target="http://www.laojie.com.cn/photo/New.asp?page=6&amp;ClassID=" TargetMode="Externa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6.jpeg"/><Relationship Id="rId1" Type="http://schemas.openxmlformats.org/officeDocument/2006/relationships/image" Target="../media/image115.jpeg"/></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0.jpeg"/><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image" Target="../media/image117.jpe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2.jpeg"/><Relationship Id="rId1" Type="http://schemas.openxmlformats.org/officeDocument/2006/relationships/image" Target="../media/image121.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4.jpeg"/><Relationship Id="rId2" Type="http://schemas.openxmlformats.org/officeDocument/2006/relationships/hyperlink" Target="http://www.longling.gov.cn/Main/KangZhan60/KangZhan.asp" TargetMode="External"/><Relationship Id="rId1" Type="http://schemas.openxmlformats.org/officeDocument/2006/relationships/image" Target="../media/image123.jpeg"/></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7.jpeg"/><Relationship Id="rId3" Type="http://schemas.openxmlformats.org/officeDocument/2006/relationships/hyperlink" Target="http://www.kongfz.com/bookstore/56/book_8202437.html" TargetMode="External"/><Relationship Id="rId2" Type="http://schemas.openxmlformats.org/officeDocument/2006/relationships/image" Target="../media/image126.jpeg"/><Relationship Id="rId1" Type="http://schemas.openxmlformats.org/officeDocument/2006/relationships/image" Target="../media/image125.jpeg"/></Relationships>
</file>

<file path=ppt/slides/_rels/slide66.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3.xml"/><Relationship Id="rId2" Type="http://schemas.openxmlformats.org/officeDocument/2006/relationships/image" Target="../media/image128.png"/><Relationship Id="rId1" Type="http://schemas.openxmlformats.org/officeDocument/2006/relationships/oleObject" Target="../embeddings/oleObject1.bin"/></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0.jpeg"/><Relationship Id="rId1" Type="http://schemas.openxmlformats.org/officeDocument/2006/relationships/image" Target="../media/image129.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hyperlink" Target="http://www.kiss920.com/bbs/thread-11545-1-1.html" TargetMode="External"/><Relationship Id="rId3" Type="http://schemas.openxmlformats.org/officeDocument/2006/relationships/image" Target="../media/image7.jpeg"/><Relationship Id="rId2" Type="http://schemas.openxmlformats.org/officeDocument/2006/relationships/hyperlink" Target="http://image.baidu.com/i?ct=503316480&amp;z=0&amp;tn=baiduimagedetail&amp;word=%CC%A8%CD%E5%D7%DC%B6%BD%B8%AE&amp;in=3&amp;cl=2&amp;cm=1&amp;sc=0&amp;lm=-1&amp;pn=2&amp;rn=1" TargetMode="External"/><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
          <p:cNvSpPr>
            <a:spLocks noChangeArrowheads="1"/>
          </p:cNvSpPr>
          <p:nvPr/>
        </p:nvSpPr>
        <p:spPr bwMode="auto">
          <a:xfrm>
            <a:off x="1789430" y="2711450"/>
            <a:ext cx="8613140" cy="6771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1" hangingPunct="1">
              <a:defRPr/>
            </a:pPr>
            <a:r>
              <a:rPr lang="zh-CN" altLang="en-US" sz="4400" b="1" dirty="0">
                <a:solidFill>
                  <a:srgbClr val="1F4E79"/>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第六章  中华民族的抗日战争</a:t>
            </a:r>
            <a:endParaRPr lang="zh-CN" altLang="en-US" sz="4400" b="1" dirty="0">
              <a:solidFill>
                <a:srgbClr val="1F4E79"/>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p:txBody>
      </p:sp>
      <p:cxnSp>
        <p:nvCxnSpPr>
          <p:cNvPr id="27" name="直接连接符 26"/>
          <p:cNvCxnSpPr/>
          <p:nvPr/>
        </p:nvCxnSpPr>
        <p:spPr>
          <a:xfrm flipV="1">
            <a:off x="3827780" y="3578225"/>
            <a:ext cx="6574790" cy="28575"/>
          </a:xfrm>
          <a:prstGeom prst="line">
            <a:avLst/>
          </a:prstGeom>
          <a:ln>
            <a:solidFill>
              <a:srgbClr val="044875"/>
            </a:solidFill>
          </a:ln>
        </p:spPr>
        <p:style>
          <a:lnRef idx="1">
            <a:schemeClr val="accent1"/>
          </a:lnRef>
          <a:fillRef idx="0">
            <a:schemeClr val="accent1"/>
          </a:fillRef>
          <a:effectRef idx="0">
            <a:schemeClr val="accent1"/>
          </a:effectRef>
          <a:fontRef idx="minor">
            <a:schemeClr val="tx1"/>
          </a:fontRef>
        </p:style>
      </p:cxnSp>
      <p:sp>
        <p:nvSpPr>
          <p:cNvPr id="57" name="矩形 41"/>
          <p:cNvSpPr/>
          <p:nvPr/>
        </p:nvSpPr>
        <p:spPr>
          <a:xfrm>
            <a:off x="0" y="5948624"/>
            <a:ext cx="12192000" cy="935860"/>
          </a:xfrm>
          <a:custGeom>
            <a:avLst/>
            <a:gdLst>
              <a:gd name="connsiteX0" fmla="*/ 0 w 12195175"/>
              <a:gd name="connsiteY0" fmla="*/ 0 h 2204864"/>
              <a:gd name="connsiteX1" fmla="*/ 12195175 w 12195175"/>
              <a:gd name="connsiteY1" fmla="*/ 0 h 2204864"/>
              <a:gd name="connsiteX2" fmla="*/ 12195175 w 12195175"/>
              <a:gd name="connsiteY2" fmla="*/ 2204864 h 2204864"/>
              <a:gd name="connsiteX3" fmla="*/ 0 w 12195175"/>
              <a:gd name="connsiteY3" fmla="*/ 2204864 h 2204864"/>
              <a:gd name="connsiteX4" fmla="*/ 0 w 12195175"/>
              <a:gd name="connsiteY4" fmla="*/ 0 h 2204864"/>
              <a:gd name="connsiteX0-1" fmla="*/ 0 w 12195175"/>
              <a:gd name="connsiteY0-2" fmla="*/ 4018 h 2208882"/>
              <a:gd name="connsiteX1-3" fmla="*/ 5976651 w 12195175"/>
              <a:gd name="connsiteY1-4" fmla="*/ 0 h 2208882"/>
              <a:gd name="connsiteX2-5" fmla="*/ 12195175 w 12195175"/>
              <a:gd name="connsiteY2-6" fmla="*/ 4018 h 2208882"/>
              <a:gd name="connsiteX3-7" fmla="*/ 12195175 w 12195175"/>
              <a:gd name="connsiteY3-8" fmla="*/ 2208882 h 2208882"/>
              <a:gd name="connsiteX4-9" fmla="*/ 0 w 12195175"/>
              <a:gd name="connsiteY4-10" fmla="*/ 2208882 h 2208882"/>
              <a:gd name="connsiteX5" fmla="*/ 0 w 12195175"/>
              <a:gd name="connsiteY5" fmla="*/ 4018 h 2208882"/>
              <a:gd name="connsiteX0-11" fmla="*/ 0 w 12195175"/>
              <a:gd name="connsiteY0-12" fmla="*/ 6772 h 2211636"/>
              <a:gd name="connsiteX1-13" fmla="*/ 5976651 w 12195175"/>
              <a:gd name="connsiteY1-14" fmla="*/ 2754 h 2211636"/>
              <a:gd name="connsiteX2-15" fmla="*/ 6221776 w 12195175"/>
              <a:gd name="connsiteY2-16" fmla="*/ 0 h 2211636"/>
              <a:gd name="connsiteX3-17" fmla="*/ 12195175 w 12195175"/>
              <a:gd name="connsiteY3-18" fmla="*/ 6772 h 2211636"/>
              <a:gd name="connsiteX4-19" fmla="*/ 12195175 w 12195175"/>
              <a:gd name="connsiteY4-20" fmla="*/ 2211636 h 2211636"/>
              <a:gd name="connsiteX5-21" fmla="*/ 0 w 12195175"/>
              <a:gd name="connsiteY5-22" fmla="*/ 2211636 h 2211636"/>
              <a:gd name="connsiteX6" fmla="*/ 0 w 12195175"/>
              <a:gd name="connsiteY6" fmla="*/ 6772 h 2211636"/>
              <a:gd name="connsiteX0-23" fmla="*/ 0 w 12195175"/>
              <a:gd name="connsiteY0-24" fmla="*/ 6772 h 2211636"/>
              <a:gd name="connsiteX1-25" fmla="*/ 5976651 w 12195175"/>
              <a:gd name="connsiteY1-26" fmla="*/ 2754 h 2211636"/>
              <a:gd name="connsiteX2-27" fmla="*/ 6089573 w 12195175"/>
              <a:gd name="connsiteY2-28" fmla="*/ 0 h 2211636"/>
              <a:gd name="connsiteX3-29" fmla="*/ 6221776 w 12195175"/>
              <a:gd name="connsiteY3-30" fmla="*/ 0 h 2211636"/>
              <a:gd name="connsiteX4-31" fmla="*/ 12195175 w 12195175"/>
              <a:gd name="connsiteY4-32" fmla="*/ 6772 h 2211636"/>
              <a:gd name="connsiteX5-33" fmla="*/ 12195175 w 12195175"/>
              <a:gd name="connsiteY5-34" fmla="*/ 2211636 h 2211636"/>
              <a:gd name="connsiteX6-35" fmla="*/ 0 w 12195175"/>
              <a:gd name="connsiteY6-36" fmla="*/ 2211636 h 2211636"/>
              <a:gd name="connsiteX7" fmla="*/ 0 w 12195175"/>
              <a:gd name="connsiteY7" fmla="*/ 6772 h 2211636"/>
              <a:gd name="connsiteX0-37" fmla="*/ 0 w 12195175"/>
              <a:gd name="connsiteY0-38" fmla="*/ 6772 h 2211636"/>
              <a:gd name="connsiteX1-39" fmla="*/ 5976651 w 12195175"/>
              <a:gd name="connsiteY1-40" fmla="*/ 2754 h 2211636"/>
              <a:gd name="connsiteX2-41" fmla="*/ 6108853 w 12195175"/>
              <a:gd name="connsiteY2-42" fmla="*/ 231354 h 2211636"/>
              <a:gd name="connsiteX3-43" fmla="*/ 6221776 w 12195175"/>
              <a:gd name="connsiteY3-44" fmla="*/ 0 h 2211636"/>
              <a:gd name="connsiteX4-45" fmla="*/ 12195175 w 12195175"/>
              <a:gd name="connsiteY4-46" fmla="*/ 6772 h 2211636"/>
              <a:gd name="connsiteX5-47" fmla="*/ 12195175 w 12195175"/>
              <a:gd name="connsiteY5-48" fmla="*/ 2211636 h 2211636"/>
              <a:gd name="connsiteX6-49" fmla="*/ 0 w 12195175"/>
              <a:gd name="connsiteY6-50" fmla="*/ 2211636 h 2211636"/>
              <a:gd name="connsiteX7-51" fmla="*/ 0 w 12195175"/>
              <a:gd name="connsiteY7-52" fmla="*/ 6772 h 2211636"/>
              <a:gd name="connsiteX0-53" fmla="*/ 0 w 12195175"/>
              <a:gd name="connsiteY0-54" fmla="*/ 6772 h 2211636"/>
              <a:gd name="connsiteX1-55" fmla="*/ 5976651 w 12195175"/>
              <a:gd name="connsiteY1-56" fmla="*/ 2754 h 2211636"/>
              <a:gd name="connsiteX2-57" fmla="*/ 6095082 w 12195175"/>
              <a:gd name="connsiteY2-58" fmla="*/ 236862 h 2211636"/>
              <a:gd name="connsiteX3-59" fmla="*/ 6221776 w 12195175"/>
              <a:gd name="connsiteY3-60" fmla="*/ 0 h 2211636"/>
              <a:gd name="connsiteX4-61" fmla="*/ 12195175 w 12195175"/>
              <a:gd name="connsiteY4-62" fmla="*/ 6772 h 2211636"/>
              <a:gd name="connsiteX5-63" fmla="*/ 12195175 w 12195175"/>
              <a:gd name="connsiteY5-64" fmla="*/ 2211636 h 2211636"/>
              <a:gd name="connsiteX6-65" fmla="*/ 0 w 12195175"/>
              <a:gd name="connsiteY6-66" fmla="*/ 2211636 h 2211636"/>
              <a:gd name="connsiteX7-67" fmla="*/ 0 w 12195175"/>
              <a:gd name="connsiteY7-68" fmla="*/ 6772 h 221163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Lst>
            <a:rect l="l" t="t" r="r" b="b"/>
            <a:pathLst>
              <a:path w="12195175" h="2211636">
                <a:moveTo>
                  <a:pt x="0" y="6772"/>
                </a:moveTo>
                <a:lnTo>
                  <a:pt x="5976651" y="2754"/>
                </a:lnTo>
                <a:lnTo>
                  <a:pt x="6095082" y="236862"/>
                </a:lnTo>
                <a:lnTo>
                  <a:pt x="6221776" y="0"/>
                </a:lnTo>
                <a:lnTo>
                  <a:pt x="12195175" y="6772"/>
                </a:lnTo>
                <a:lnTo>
                  <a:pt x="12195175" y="2211636"/>
                </a:lnTo>
                <a:lnTo>
                  <a:pt x="0" y="2211636"/>
                </a:lnTo>
                <a:lnTo>
                  <a:pt x="0" y="6772"/>
                </a:lnTo>
                <a:close/>
              </a:path>
            </a:pathLst>
          </a:custGeom>
          <a:solidFill>
            <a:srgbClr val="044875"/>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58" name="TextBox 7"/>
          <p:cNvSpPr>
            <a:spLocks noChangeArrowheads="1"/>
          </p:cNvSpPr>
          <p:nvPr/>
        </p:nvSpPr>
        <p:spPr bwMode="auto">
          <a:xfrm>
            <a:off x="3936322" y="6165752"/>
            <a:ext cx="4391344" cy="4305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中国近现代史纲要</a:t>
            </a:r>
            <a:endPar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 name="直接连接符 1"/>
          <p:cNvCxnSpPr/>
          <p:nvPr/>
        </p:nvCxnSpPr>
        <p:spPr>
          <a:xfrm flipV="1">
            <a:off x="2293620" y="665480"/>
            <a:ext cx="5469255" cy="9525"/>
          </a:xfrm>
          <a:prstGeom prst="line">
            <a:avLst/>
          </a:prstGeom>
          <a:ln>
            <a:solidFill>
              <a:srgbClr val="044875"/>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V="1">
            <a:off x="3827780" y="915670"/>
            <a:ext cx="6574790" cy="28575"/>
          </a:xfrm>
          <a:prstGeom prst="line">
            <a:avLst/>
          </a:prstGeom>
          <a:ln>
            <a:solidFill>
              <a:srgbClr val="04487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5661025" y="1205865"/>
            <a:ext cx="6574790" cy="28575"/>
          </a:xfrm>
          <a:prstGeom prst="line">
            <a:avLst/>
          </a:prstGeom>
          <a:ln>
            <a:solidFill>
              <a:srgbClr val="044875"/>
            </a:solidFill>
          </a:ln>
        </p:spPr>
        <p:style>
          <a:lnRef idx="1">
            <a:schemeClr val="accent1"/>
          </a:lnRef>
          <a:fillRef idx="0">
            <a:schemeClr val="accent1"/>
          </a:fillRef>
          <a:effectRef idx="0">
            <a:schemeClr val="accent1"/>
          </a:effectRef>
          <a:fontRef idx="minor">
            <a:schemeClr val="tx1"/>
          </a:fontRef>
        </p:style>
      </p:cxnSp>
      <p:pic>
        <p:nvPicPr>
          <p:cNvPr id="5" name="图片 4" descr="马院院徽（透明背景）"/>
          <p:cNvPicPr>
            <a:picLocks noChangeAspect="1"/>
          </p:cNvPicPr>
          <p:nvPr/>
        </p:nvPicPr>
        <p:blipFill>
          <a:blip r:embed="rId1"/>
          <a:stretch>
            <a:fillRect/>
          </a:stretch>
        </p:blipFill>
        <p:spPr>
          <a:xfrm>
            <a:off x="135890" y="103505"/>
            <a:ext cx="1653540" cy="1653540"/>
          </a:xfrm>
          <a:prstGeom prst="rect">
            <a:avLst/>
          </a:prstGeom>
        </p:spPr>
      </p:pic>
    </p:spTree>
    <p:custDataLst>
      <p:tags r:id="rId2"/>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par>
                                <p:cTn id="20" presetID="56" presetClass="entr" presetSubtype="0" fill="hold" grpId="0" nodeType="withEffect">
                                  <p:stCondLst>
                                    <p:cond delay="0"/>
                                  </p:stCondLst>
                                  <p:iterate type="lt">
                                    <p:tmPct val="10000"/>
                                  </p:iterate>
                                  <p:childTnLst>
                                    <p:set>
                                      <p:cBhvr>
                                        <p:cTn id="21" dur="1" fill="hold">
                                          <p:stCondLst>
                                            <p:cond delay="0"/>
                                          </p:stCondLst>
                                        </p:cTn>
                                        <p:tgtEl>
                                          <p:spTgt spid="25"/>
                                        </p:tgtEl>
                                        <p:attrNameLst>
                                          <p:attrName>style.visibility</p:attrName>
                                        </p:attrNameLst>
                                      </p:cBhvr>
                                      <p:to>
                                        <p:strVal val="visible"/>
                                      </p:to>
                                    </p:set>
                                    <p:anim by="(-#ppt_w*2)" calcmode="lin" valueType="num">
                                      <p:cBhvr rctx="PPT">
                                        <p:cTn id="22" dur="500" autoRev="1" fill="hold">
                                          <p:stCondLst>
                                            <p:cond delay="0"/>
                                          </p:stCondLst>
                                        </p:cTn>
                                        <p:tgtEl>
                                          <p:spTgt spid="25"/>
                                        </p:tgtEl>
                                        <p:attrNameLst>
                                          <p:attrName>ppt_w</p:attrName>
                                        </p:attrNameLst>
                                      </p:cBhvr>
                                    </p:anim>
                                    <p:anim by="(#ppt_w*0.50)" calcmode="lin" valueType="num">
                                      <p:cBhvr>
                                        <p:cTn id="23" dur="500" decel="50000" autoRev="1" fill="hold">
                                          <p:stCondLst>
                                            <p:cond delay="0"/>
                                          </p:stCondLst>
                                        </p:cTn>
                                        <p:tgtEl>
                                          <p:spTgt spid="25"/>
                                        </p:tgtEl>
                                        <p:attrNameLst>
                                          <p:attrName>ppt_x</p:attrName>
                                        </p:attrNameLst>
                                      </p:cBhvr>
                                    </p:anim>
                                    <p:anim from="(-#ppt_h/2)" to="(#ppt_y)" calcmode="lin" valueType="num">
                                      <p:cBhvr>
                                        <p:cTn id="24" dur="1000" fill="hold">
                                          <p:stCondLst>
                                            <p:cond delay="0"/>
                                          </p:stCondLst>
                                        </p:cTn>
                                        <p:tgtEl>
                                          <p:spTgt spid="25"/>
                                        </p:tgtEl>
                                        <p:attrNameLst>
                                          <p:attrName>ppt_y</p:attrName>
                                        </p:attrNameLst>
                                      </p:cBhvr>
                                    </p:anim>
                                    <p:animRot by="21600000">
                                      <p:cBhvr>
                                        <p:cTn id="25" dur="1000" fill="hold">
                                          <p:stCondLst>
                                            <p:cond delay="0"/>
                                          </p:stCondLst>
                                        </p:cTn>
                                        <p:tgtEl>
                                          <p:spTgt spid="25"/>
                                        </p:tgtEl>
                                        <p:attrNameLst>
                                          <p:attrName>r</p:attrName>
                                        </p:attrNameLst>
                                      </p:cBhvr>
                                    </p:animRot>
                                  </p:childTnLst>
                                </p:cTn>
                              </p:par>
                            </p:childTnLst>
                          </p:cTn>
                        </p:par>
                        <p:par>
                          <p:cTn id="26" fill="hold">
                            <p:stCondLst>
                              <p:cond delay="3799"/>
                            </p:stCondLst>
                            <p:childTnLst>
                              <p:par>
                                <p:cTn id="27" presetID="42" presetClass="entr" presetSubtype="0" fill="hold" grpId="0" nodeType="after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1000"/>
                                        <p:tgtEl>
                                          <p:spTgt spid="57"/>
                                        </p:tgtEl>
                                      </p:cBhvr>
                                    </p:animEffect>
                                    <p:anim calcmode="lin" valueType="num">
                                      <p:cBhvr>
                                        <p:cTn id="30" dur="1000" fill="hold"/>
                                        <p:tgtEl>
                                          <p:spTgt spid="57"/>
                                        </p:tgtEl>
                                        <p:attrNameLst>
                                          <p:attrName>ppt_x</p:attrName>
                                        </p:attrNameLst>
                                      </p:cBhvr>
                                      <p:tavLst>
                                        <p:tav tm="0">
                                          <p:val>
                                            <p:strVal val="#ppt_x"/>
                                          </p:val>
                                        </p:tav>
                                        <p:tav tm="100000">
                                          <p:val>
                                            <p:strVal val="#ppt_x"/>
                                          </p:val>
                                        </p:tav>
                                      </p:tavLst>
                                    </p:anim>
                                    <p:anim calcmode="lin" valueType="num">
                                      <p:cBhvr>
                                        <p:cTn id="31" dur="1000" fill="hold"/>
                                        <p:tgtEl>
                                          <p:spTgt spid="5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1000"/>
                                        <p:tgtEl>
                                          <p:spTgt spid="58"/>
                                        </p:tgtEl>
                                      </p:cBhvr>
                                    </p:animEffect>
                                    <p:anim calcmode="lin" valueType="num">
                                      <p:cBhvr>
                                        <p:cTn id="35" dur="1000" fill="hold"/>
                                        <p:tgtEl>
                                          <p:spTgt spid="58"/>
                                        </p:tgtEl>
                                        <p:attrNameLst>
                                          <p:attrName>ppt_x</p:attrName>
                                        </p:attrNameLst>
                                      </p:cBhvr>
                                      <p:tavLst>
                                        <p:tav tm="0">
                                          <p:val>
                                            <p:strVal val="#ppt_x"/>
                                          </p:val>
                                        </p:tav>
                                        <p:tav tm="100000">
                                          <p:val>
                                            <p:strVal val="#ppt_x"/>
                                          </p:val>
                                        </p:tav>
                                      </p:tavLst>
                                    </p:anim>
                                    <p:anim calcmode="lin" valueType="num">
                                      <p:cBhvr>
                                        <p:cTn id="36"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57" grpId="0" bldLvl="0" animBg="1"/>
      <p:bldP spid="5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Rot="1" noChangeArrowheads="1"/>
          </p:cNvSpPr>
          <p:nvPr>
            <p:ph type="title"/>
          </p:nvPr>
        </p:nvSpPr>
        <p:spPr>
          <a:xfrm>
            <a:off x="3359150" y="981075"/>
            <a:ext cx="5976938" cy="598488"/>
          </a:xfrm>
          <a:noFill/>
          <a:ln w="28575">
            <a:solidFill>
              <a:srgbClr val="FF3300"/>
            </a:solidFill>
            <a:miter lim="800000"/>
          </a:ln>
        </p:spPr>
        <p:txBody>
          <a:bodyPr/>
          <a:lstStyle/>
          <a:p>
            <a:pPr eaLnBrk="1" hangingPunct="1"/>
            <a:r>
              <a:rPr lang="zh-CN" altLang="zh-CN" sz="3000" b="1" dirty="0">
                <a:latin typeface="黑体" panose="02010609060101010101" pitchFamily="49" charset="-122"/>
                <a:ea typeface="黑体" panose="02010609060101010101" pitchFamily="49" charset="-122"/>
              </a:rPr>
              <a:t>（二）侵华日军的严重罪行</a:t>
            </a:r>
            <a:endParaRPr lang="zh-CN" altLang="zh-CN" sz="3000" b="1" dirty="0">
              <a:latin typeface="黑体" panose="02010609060101010101" pitchFamily="49" charset="-122"/>
              <a:ea typeface="黑体" panose="02010609060101010101" pitchFamily="49" charset="-122"/>
            </a:endParaRPr>
          </a:p>
        </p:txBody>
      </p:sp>
      <p:sp>
        <p:nvSpPr>
          <p:cNvPr id="13318" name="Text Box 6"/>
          <p:cNvSpPr txBox="1">
            <a:spLocks noChangeArrowheads="1"/>
          </p:cNvSpPr>
          <p:nvPr/>
        </p:nvSpPr>
        <p:spPr bwMode="auto">
          <a:xfrm>
            <a:off x="4079875" y="1773238"/>
            <a:ext cx="4464050" cy="519112"/>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800" b="1" dirty="0">
                <a:latin typeface="黑体" panose="02010609060101010101" pitchFamily="49" charset="-122"/>
                <a:ea typeface="黑体" panose="02010609060101010101" pitchFamily="49" charset="-122"/>
              </a:rPr>
              <a:t>1、制造惨绝人寰的大屠杀</a:t>
            </a:r>
            <a:endParaRPr lang="zh-CN" altLang="zh-CN" sz="2800" b="1" dirty="0">
              <a:latin typeface="黑体" panose="02010609060101010101" pitchFamily="49" charset="-122"/>
              <a:ea typeface="黑体" panose="02010609060101010101" pitchFamily="49" charset="-122"/>
            </a:endParaRPr>
          </a:p>
        </p:txBody>
      </p:sp>
      <p:grpSp>
        <p:nvGrpSpPr>
          <p:cNvPr id="10" name="Group 3"/>
          <p:cNvGrpSpPr/>
          <p:nvPr/>
        </p:nvGrpSpPr>
        <p:grpSpPr bwMode="auto">
          <a:xfrm>
            <a:off x="1925639" y="2486026"/>
            <a:ext cx="7883525" cy="4633913"/>
            <a:chOff x="0" y="0"/>
            <a:chExt cx="4966" cy="2919"/>
          </a:xfrm>
        </p:grpSpPr>
        <p:pic>
          <p:nvPicPr>
            <p:cNvPr id="12295"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48" y="0"/>
              <a:ext cx="2018" cy="1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Text Box 5"/>
            <p:cNvSpPr txBox="1">
              <a:spLocks noChangeArrowheads="1"/>
            </p:cNvSpPr>
            <p:nvPr/>
          </p:nvSpPr>
          <p:spPr bwMode="auto">
            <a:xfrm>
              <a:off x="3719" y="1224"/>
              <a:ext cx="1043" cy="231"/>
            </a:xfrm>
            <a:prstGeom prst="rect">
              <a:avLst/>
            </a:prstGeom>
            <a:solidFill>
              <a:srgbClr val="0000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None/>
              </a:pPr>
              <a:r>
                <a:rPr lang="zh-CN" altLang="zh-CN" sz="1800" dirty="0">
                  <a:solidFill>
                    <a:schemeClr val="bg1"/>
                  </a:solidFill>
                  <a:latin typeface="+mj-ea"/>
                  <a:ea typeface="+mj-ea"/>
                </a:rPr>
                <a:t>被烧死的同胞</a:t>
              </a:r>
              <a:endParaRPr lang="zh-CN" altLang="zh-CN" sz="1800" dirty="0">
                <a:solidFill>
                  <a:schemeClr val="bg1"/>
                </a:solidFill>
                <a:latin typeface="+mj-ea"/>
                <a:ea typeface="+mj-ea"/>
              </a:endParaRPr>
            </a:p>
          </p:txBody>
        </p:sp>
        <p:pic>
          <p:nvPicPr>
            <p:cNvPr id="12297"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7" y="544"/>
              <a:ext cx="2178" cy="1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8" name="Text Box 7"/>
            <p:cNvSpPr txBox="1">
              <a:spLocks noChangeArrowheads="1"/>
            </p:cNvSpPr>
            <p:nvPr/>
          </p:nvSpPr>
          <p:spPr bwMode="auto">
            <a:xfrm>
              <a:off x="2313" y="1769"/>
              <a:ext cx="1316" cy="231"/>
            </a:xfrm>
            <a:prstGeom prst="rect">
              <a:avLst/>
            </a:prstGeom>
            <a:solidFill>
              <a:srgbClr val="0000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None/>
              </a:pPr>
              <a:r>
                <a:rPr lang="zh-CN" altLang="zh-CN" sz="1800" dirty="0">
                  <a:solidFill>
                    <a:schemeClr val="bg1"/>
                  </a:solidFill>
                  <a:latin typeface="+mj-ea"/>
                  <a:ea typeface="+mj-ea"/>
                </a:rPr>
                <a:t>被集体屠杀的同胞</a:t>
              </a:r>
              <a:endParaRPr lang="zh-CN" altLang="zh-CN" sz="1800" dirty="0">
                <a:solidFill>
                  <a:schemeClr val="bg1"/>
                </a:solidFill>
                <a:latin typeface="+mj-ea"/>
                <a:ea typeface="+mj-ea"/>
              </a:endParaRPr>
            </a:p>
          </p:txBody>
        </p:sp>
        <p:pic>
          <p:nvPicPr>
            <p:cNvPr id="12299"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70"/>
              <a:ext cx="2359" cy="1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0" name="Text Box 9"/>
            <p:cNvSpPr txBox="1">
              <a:spLocks noChangeArrowheads="1"/>
            </p:cNvSpPr>
            <p:nvPr/>
          </p:nvSpPr>
          <p:spPr bwMode="auto">
            <a:xfrm>
              <a:off x="317" y="2630"/>
              <a:ext cx="1769" cy="231"/>
            </a:xfrm>
            <a:prstGeom prst="rect">
              <a:avLst/>
            </a:prstGeom>
            <a:solidFill>
              <a:srgbClr val="00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1800" dirty="0">
                  <a:solidFill>
                    <a:schemeClr val="bg1"/>
                  </a:solidFill>
                  <a:latin typeface="+mj-ea"/>
                  <a:ea typeface="+mj-ea"/>
                </a:rPr>
                <a:t>死难者的遗骨堆成了小山</a:t>
              </a:r>
              <a:endParaRPr lang="zh-CN" altLang="zh-CN" sz="1800" dirty="0">
                <a:solidFill>
                  <a:schemeClr val="bg1"/>
                </a:solidFill>
                <a:latin typeface="+mj-ea"/>
                <a:ea typeface="+mj-ea"/>
              </a:endParaRPr>
            </a:p>
          </p:txBody>
        </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blinds(horizontal)">
                                      <p:cBhvr>
                                        <p:cTn id="7" dur="500"/>
                                        <p:tgtEl>
                                          <p:spTgt spid="133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3318"/>
                                        </p:tgtEl>
                                        <p:attrNameLst>
                                          <p:attrName>style.visibility</p:attrName>
                                        </p:attrNameLst>
                                      </p:cBhvr>
                                      <p:to>
                                        <p:strVal val="visible"/>
                                      </p:to>
                                    </p:set>
                                    <p:animEffect transition="in" filter="slide(fromLeft)">
                                      <p:cBhvr>
                                        <p:cTn id="12" dur="500"/>
                                        <p:tgtEl>
                                          <p:spTgt spid="1331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heckerboard(across)">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nimBg="1" autoUpdateAnimBg="0"/>
      <p:bldP spid="13318"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nvPr>
        </p:nvSpPr>
        <p:spPr>
          <a:xfrm>
            <a:off x="3432175" y="908050"/>
            <a:ext cx="5543550" cy="615950"/>
          </a:xfrm>
          <a:solidFill>
            <a:srgbClr val="DDDDDD"/>
          </a:solidFill>
        </p:spPr>
        <p:txBody>
          <a:bodyPr/>
          <a:lstStyle/>
          <a:p>
            <a:pPr eaLnBrk="1" hangingPunct="1"/>
            <a:r>
              <a:rPr lang="zh-CN" altLang="zh-CN" sz="2800" b="1" dirty="0">
                <a:latin typeface="黑体" panose="02010609060101010101" pitchFamily="49" charset="-122"/>
                <a:ea typeface="黑体" panose="02010609060101010101" pitchFamily="49" charset="-122"/>
              </a:rPr>
              <a:t>2、疯狂掠夺中国的资源与财富</a:t>
            </a:r>
            <a:endParaRPr lang="zh-CN" altLang="zh-CN" sz="2800" b="1" dirty="0">
              <a:latin typeface="黑体" panose="02010609060101010101" pitchFamily="49" charset="-122"/>
              <a:ea typeface="黑体" panose="02010609060101010101" pitchFamily="49" charset="-122"/>
            </a:endParaRPr>
          </a:p>
        </p:txBody>
      </p:sp>
      <p:sp>
        <p:nvSpPr>
          <p:cNvPr id="16387" name="Text Box 3"/>
          <p:cNvSpPr txBox="1">
            <a:spLocks noChangeArrowheads="1"/>
          </p:cNvSpPr>
          <p:nvPr/>
        </p:nvSpPr>
        <p:spPr bwMode="auto">
          <a:xfrm>
            <a:off x="552769" y="1727519"/>
            <a:ext cx="3673475" cy="4589013"/>
          </a:xfrm>
          <a:prstGeom prst="rect">
            <a:avLst/>
          </a:prstGeom>
          <a:solidFill>
            <a:srgbClr val="FFCCCC">
              <a:alpha val="50980"/>
            </a:srgbClr>
          </a:solidFill>
          <a:ln w="38100">
            <a:solidFill>
              <a:schemeClr val="accent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50000"/>
              </a:spcBef>
              <a:buClrTx/>
              <a:buFont typeface="Arial" panose="020B0604020202020204" pitchFamily="34" charset="0"/>
              <a:buNone/>
            </a:pPr>
            <a:r>
              <a:rPr lang="zh-CN" altLang="zh-CN" sz="2800" dirty="0">
                <a:solidFill>
                  <a:schemeClr val="tx2"/>
                </a:solidFill>
                <a:latin typeface="+mj-ea"/>
                <a:ea typeface="+mj-ea"/>
              </a:rPr>
              <a:t>日本在东北设立“南满铁路株式会社”和“满洲重工业股份公司” 两大垄断企业，在关内设立“华北开发股份公司”和“华中振兴股份公司”，以控制中国的经济命脉，肆意掠夺中国的资源。</a:t>
            </a:r>
            <a:endParaRPr lang="zh-CN" altLang="zh-CN" sz="2800" dirty="0">
              <a:solidFill>
                <a:schemeClr val="tx2"/>
              </a:solidFill>
              <a:latin typeface="+mj-ea"/>
              <a:ea typeface="+mj-ea"/>
            </a:endParaRPr>
          </a:p>
        </p:txBody>
      </p:sp>
      <p:grpSp>
        <p:nvGrpSpPr>
          <p:cNvPr id="16388" name="Group 4"/>
          <p:cNvGrpSpPr/>
          <p:nvPr/>
        </p:nvGrpSpPr>
        <p:grpSpPr bwMode="auto">
          <a:xfrm>
            <a:off x="4100195" y="1985964"/>
            <a:ext cx="3384550" cy="2187575"/>
            <a:chOff x="0" y="0"/>
            <a:chExt cx="2132" cy="1423"/>
          </a:xfrm>
        </p:grpSpPr>
        <p:pic>
          <p:nvPicPr>
            <p:cNvPr id="13327"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5" y="0"/>
              <a:ext cx="1497" cy="1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8" name="Text Box 6"/>
            <p:cNvSpPr txBox="1">
              <a:spLocks noChangeArrowheads="1"/>
            </p:cNvSpPr>
            <p:nvPr/>
          </p:nvSpPr>
          <p:spPr bwMode="auto">
            <a:xfrm>
              <a:off x="0" y="181"/>
              <a:ext cx="635" cy="537"/>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1600" dirty="0">
                  <a:solidFill>
                    <a:schemeClr val="bg1"/>
                  </a:solidFill>
                  <a:latin typeface="宋体" panose="02010600030101010101" pitchFamily="2" charset="-122"/>
                </a:rPr>
                <a:t>日本发行的南满铁路股票</a:t>
              </a:r>
              <a:endParaRPr lang="zh-CN" altLang="zh-CN" sz="1600" dirty="0">
                <a:solidFill>
                  <a:schemeClr val="bg1"/>
                </a:solidFill>
                <a:latin typeface="宋体" panose="02010600030101010101" pitchFamily="2" charset="-122"/>
              </a:endParaRPr>
            </a:p>
          </p:txBody>
        </p:sp>
      </p:grpSp>
      <p:grpSp>
        <p:nvGrpSpPr>
          <p:cNvPr id="16394" name="Group 10"/>
          <p:cNvGrpSpPr/>
          <p:nvPr/>
        </p:nvGrpSpPr>
        <p:grpSpPr bwMode="auto">
          <a:xfrm>
            <a:off x="4970464" y="4173539"/>
            <a:ext cx="3743325" cy="1919287"/>
            <a:chOff x="0" y="0"/>
            <a:chExt cx="2358" cy="1209"/>
          </a:xfrm>
        </p:grpSpPr>
        <p:sp>
          <p:nvSpPr>
            <p:cNvPr id="13323" name="Text Box 11"/>
            <p:cNvSpPr txBox="1">
              <a:spLocks noChangeArrowheads="1"/>
            </p:cNvSpPr>
            <p:nvPr/>
          </p:nvSpPr>
          <p:spPr bwMode="auto">
            <a:xfrm>
              <a:off x="1950" y="136"/>
              <a:ext cx="408" cy="982"/>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None/>
              </a:pPr>
              <a:r>
                <a:rPr lang="zh-CN" altLang="zh-CN" sz="1600" dirty="0">
                  <a:solidFill>
                    <a:schemeClr val="bg1"/>
                  </a:solidFill>
                  <a:latin typeface="宋体" panose="02010600030101010101" pitchFamily="2" charset="-122"/>
                </a:rPr>
                <a:t>日本南满铁路株式会社大楼</a:t>
              </a:r>
              <a:endParaRPr lang="zh-CN" altLang="zh-CN" sz="1600" dirty="0">
                <a:solidFill>
                  <a:schemeClr val="bg1"/>
                </a:solidFill>
                <a:latin typeface="宋体" panose="02010600030101010101" pitchFamily="2" charset="-122"/>
              </a:endParaRPr>
            </a:p>
          </p:txBody>
        </p:sp>
        <p:pic>
          <p:nvPicPr>
            <p:cNvPr id="13324"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950" cy="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397" name="Group 13"/>
          <p:cNvGrpSpPr/>
          <p:nvPr/>
        </p:nvGrpSpPr>
        <p:grpSpPr bwMode="auto">
          <a:xfrm>
            <a:off x="8066405" y="1727519"/>
            <a:ext cx="3816350" cy="2282825"/>
            <a:chOff x="0" y="0"/>
            <a:chExt cx="2404" cy="1483"/>
          </a:xfrm>
        </p:grpSpPr>
        <p:pic>
          <p:nvPicPr>
            <p:cNvPr id="13321"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400" cy="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2" name="Text Box 15"/>
            <p:cNvSpPr txBox="1">
              <a:spLocks noChangeArrowheads="1"/>
            </p:cNvSpPr>
            <p:nvPr/>
          </p:nvSpPr>
          <p:spPr bwMode="auto">
            <a:xfrm>
              <a:off x="1270" y="1225"/>
              <a:ext cx="1134" cy="258"/>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Font typeface="Arial" panose="020B0604020202020204" pitchFamily="34" charset="0"/>
                <a:buNone/>
              </a:pPr>
              <a:r>
                <a:rPr lang="zh-CN" altLang="zh-CN" sz="2000" dirty="0">
                  <a:solidFill>
                    <a:srgbClr val="FF3300"/>
                  </a:solidFill>
                  <a:latin typeface="+mj-ea"/>
                  <a:ea typeface="+mj-ea"/>
                </a:rPr>
                <a:t>中东铁路</a:t>
              </a:r>
              <a:endParaRPr lang="zh-CN" altLang="zh-CN" sz="2000" dirty="0">
                <a:solidFill>
                  <a:srgbClr val="FF3300"/>
                </a:solidFill>
                <a:latin typeface="+mj-ea"/>
                <a:ea typeface="+mj-ea"/>
              </a:endParaRPr>
            </a:p>
          </p:txBody>
        </p:sp>
      </p:gr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blinds(horizontal)">
                                      <p:cBhvr>
                                        <p:cTn id="7" dur="500"/>
                                        <p:tgtEl>
                                          <p:spTgt spid="1638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6387"/>
                                        </p:tgtEl>
                                        <p:attrNameLst>
                                          <p:attrName>style.visibility</p:attrName>
                                        </p:attrNameLst>
                                      </p:cBhvr>
                                      <p:to>
                                        <p:strVal val="visible"/>
                                      </p:to>
                                    </p:set>
                                    <p:animEffect transition="in" filter="slide(fromLeft)">
                                      <p:cBhvr>
                                        <p:cTn id="12" dur="500"/>
                                        <p:tgtEl>
                                          <p:spTgt spid="1638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6388"/>
                                        </p:tgtEl>
                                        <p:attrNameLst>
                                          <p:attrName>style.visibility</p:attrName>
                                        </p:attrNameLst>
                                      </p:cBhvr>
                                      <p:to>
                                        <p:strVal val="visible"/>
                                      </p:to>
                                    </p:set>
                                    <p:animEffect transition="in" filter="slide(fromBottom)">
                                      <p:cBhvr>
                                        <p:cTn id="17" dur="500"/>
                                        <p:tgtEl>
                                          <p:spTgt spid="1638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6397"/>
                                        </p:tgtEl>
                                        <p:attrNameLst>
                                          <p:attrName>style.visibility</p:attrName>
                                        </p:attrNameLst>
                                      </p:cBhvr>
                                      <p:to>
                                        <p:strVal val="visible"/>
                                      </p:to>
                                    </p:set>
                                    <p:animEffect transition="in" filter="slide(fromBottom)">
                                      <p:cBhvr>
                                        <p:cTn id="22" dur="500"/>
                                        <p:tgtEl>
                                          <p:spTgt spid="16397"/>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6394"/>
                                        </p:tgtEl>
                                        <p:attrNameLst>
                                          <p:attrName>style.visibility</p:attrName>
                                        </p:attrNameLst>
                                      </p:cBhvr>
                                      <p:to>
                                        <p:strVal val="visible"/>
                                      </p:to>
                                    </p:set>
                                    <p:animEffect transition="in" filter="slide(fromBottom)">
                                      <p:cBhvr>
                                        <p:cTn id="27" dur="500"/>
                                        <p:tgtEl>
                                          <p:spTgt spid="16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animBg="1" autoUpdateAnimBg="0"/>
      <p:bldP spid="16387" grpId="0" bldLvl="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2566988" y="1268413"/>
            <a:ext cx="6858000" cy="2308324"/>
          </a:xfrm>
          <a:prstGeom prst="rect">
            <a:avLst/>
          </a:prstGeom>
          <a:solidFill>
            <a:srgbClr val="FF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 typeface="Arial" panose="020B0604020202020204" pitchFamily="34" charset="0"/>
              <a:buNone/>
            </a:pPr>
            <a:r>
              <a:rPr lang="zh-CN" altLang="zh-CN" sz="2000" dirty="0"/>
              <a:t> </a:t>
            </a:r>
            <a:r>
              <a:rPr lang="zh-CN" altLang="zh-CN" sz="2400" dirty="0">
                <a:latin typeface="宋体" panose="02010600030101010101" pitchFamily="2" charset="-122"/>
              </a:rPr>
              <a:t>1936年11月，关东军确定了《满洲产业开发五年计划现地案》，计划有重点地在东北开发与战争有密切关系的铁、煤、石油、电力等重工业和能源工业。到1942年，东北的钢产量占日本总产量的1/3，铝产量占日本总产量的40%，日本所需的38种军需物资有14种由东北供给.</a:t>
            </a:r>
            <a:endParaRPr lang="zh-CN" altLang="zh-CN" sz="2400" dirty="0">
              <a:latin typeface="宋体" panose="02010600030101010101" pitchFamily="2" charset="-122"/>
            </a:endParaRPr>
          </a:p>
        </p:txBody>
      </p:sp>
      <p:sp>
        <p:nvSpPr>
          <p:cNvPr id="17414" name="AutoShape 6"/>
          <p:cNvSpPr>
            <a:spLocks noChangeArrowheads="1"/>
          </p:cNvSpPr>
          <p:nvPr/>
        </p:nvSpPr>
        <p:spPr bwMode="auto">
          <a:xfrm>
            <a:off x="3000375" y="4437063"/>
            <a:ext cx="5791200" cy="1066800"/>
          </a:xfrm>
          <a:prstGeom prst="wedgeRectCallout">
            <a:avLst>
              <a:gd name="adj1" fmla="val 45644"/>
              <a:gd name="adj2" fmla="val -117560"/>
            </a:avLst>
          </a:prstGeom>
          <a:solidFill>
            <a:srgbClr val="00FF00">
              <a:alpha val="50195"/>
            </a:srgbClr>
          </a:solidFill>
          <a:ln w="19050">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 typeface="Arial" panose="020B0604020202020204" pitchFamily="34" charset="0"/>
              <a:buNone/>
            </a:pPr>
            <a:r>
              <a:rPr lang="zh-CN" altLang="zh-CN" sz="2800" dirty="0">
                <a:latin typeface="Times New Roman" panose="02020603050405020304" pitchFamily="18" charset="0"/>
              </a:rPr>
              <a:t>目的：把沦陷区的经济变为它的附庸经济。</a:t>
            </a:r>
            <a:endParaRPr lang="zh-CN" altLang="zh-CN" sz="2800" dirty="0">
              <a:latin typeface="Times New Roman" panose="02020603050405020304" pitchFamily="18" charset="0"/>
            </a:endParaRPr>
          </a:p>
          <a:p>
            <a:pPr algn="ctr">
              <a:spcBef>
                <a:spcPct val="0"/>
              </a:spcBef>
              <a:buClrTx/>
              <a:buFont typeface="Arial" panose="020B0604020202020204" pitchFamily="34" charset="0"/>
              <a:buNone/>
            </a:pPr>
            <a:endParaRPr lang="zh-CN" altLang="zh-CN" sz="2800" dirty="0">
              <a:solidFill>
                <a:srgbClr val="FF3300"/>
              </a:solidFill>
              <a:latin typeface="Times New Roman" panose="02020603050405020304" pitchFamily="18" charset="0"/>
            </a:endParaRPr>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blinds(horizontal)">
                                      <p:cBhvr>
                                        <p:cTn id="7" dur="500"/>
                                        <p:tgtEl>
                                          <p:spTgt spid="174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414"/>
                                        </p:tgtEl>
                                        <p:attrNameLst>
                                          <p:attrName>style.visibility</p:attrName>
                                        </p:attrNameLst>
                                      </p:cBhvr>
                                      <p:to>
                                        <p:strVal val="visible"/>
                                      </p:to>
                                    </p:set>
                                    <p:anim calcmode="lin" valueType="num">
                                      <p:cBhvr additive="base">
                                        <p:cTn id="12" dur="500" fill="hold"/>
                                        <p:tgtEl>
                                          <p:spTgt spid="17414"/>
                                        </p:tgtEl>
                                        <p:attrNameLst>
                                          <p:attrName>ppt_x</p:attrName>
                                        </p:attrNameLst>
                                      </p:cBhvr>
                                      <p:tavLst>
                                        <p:tav tm="0">
                                          <p:val>
                                            <p:strVal val="#ppt_x"/>
                                          </p:val>
                                        </p:tav>
                                        <p:tav tm="100000">
                                          <p:val>
                                            <p:strVal val="#ppt_x"/>
                                          </p:val>
                                        </p:tav>
                                      </p:tavLst>
                                    </p:anim>
                                    <p:anim calcmode="lin" valueType="num">
                                      <p:cBhvr additive="base">
                                        <p:cTn id="13" dur="500" fill="hold"/>
                                        <p:tgtEl>
                                          <p:spTgt spid="174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animBg="1" autoUpdateAnimBg="0"/>
      <p:bldP spid="17414"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rrowheads="1"/>
          </p:cNvSpPr>
          <p:nvPr>
            <p:ph type="title"/>
          </p:nvPr>
        </p:nvSpPr>
        <p:spPr>
          <a:xfrm>
            <a:off x="4008438" y="908050"/>
            <a:ext cx="4392612" cy="615950"/>
          </a:xfrm>
          <a:solidFill>
            <a:srgbClr val="DDDDDD"/>
          </a:solidFill>
        </p:spPr>
        <p:txBody>
          <a:bodyPr/>
          <a:lstStyle/>
          <a:p>
            <a:pPr eaLnBrk="1" hangingPunct="1"/>
            <a:r>
              <a:rPr lang="zh-CN" altLang="zh-CN" sz="2800" b="1" dirty="0">
                <a:latin typeface="黑体" panose="02010609060101010101" pitchFamily="49" charset="-122"/>
                <a:ea typeface="黑体" panose="02010609060101010101" pitchFamily="49" charset="-122"/>
              </a:rPr>
              <a:t>3、强制推行奴化教育</a:t>
            </a:r>
            <a:endParaRPr lang="zh-CN" altLang="zh-CN" sz="2800" b="1" dirty="0">
              <a:latin typeface="黑体" panose="02010609060101010101" pitchFamily="49" charset="-122"/>
              <a:ea typeface="黑体" panose="02010609060101010101" pitchFamily="49" charset="-122"/>
            </a:endParaRPr>
          </a:p>
        </p:txBody>
      </p:sp>
      <p:sp>
        <p:nvSpPr>
          <p:cNvPr id="18435" name="Text Box 3"/>
          <p:cNvSpPr txBox="1">
            <a:spLocks noChangeArrowheads="1"/>
          </p:cNvSpPr>
          <p:nvPr/>
        </p:nvSpPr>
        <p:spPr bwMode="auto">
          <a:xfrm>
            <a:off x="6527800" y="1916114"/>
            <a:ext cx="3455988" cy="3546475"/>
          </a:xfrm>
          <a:prstGeom prst="rect">
            <a:avLst/>
          </a:prstGeom>
          <a:solidFill>
            <a:srgbClr val="FFCCCC">
              <a:alpha val="45097"/>
            </a:srgbClr>
          </a:solidFill>
          <a:ln w="38100">
            <a:solidFill>
              <a:schemeClr val="bg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800" dirty="0">
                <a:latin typeface="+mj-ea"/>
                <a:ea typeface="+mj-ea"/>
              </a:rPr>
              <a:t>日本侵略者按照“以华制华”政策和“思想战”的方针，在其占领区大力推行奴化教育，企图以此泯灭中国民众的民族意识和反抗精神、达到维护其殖民统治的目的</a:t>
            </a:r>
            <a:r>
              <a:rPr lang="zh-CN" altLang="zh-CN" sz="2800" dirty="0">
                <a:latin typeface="仿宋_GB2312" pitchFamily="1" charset="-122"/>
                <a:ea typeface="仿宋_GB2312" pitchFamily="1" charset="-122"/>
              </a:rPr>
              <a:t>。</a:t>
            </a:r>
            <a:endParaRPr lang="zh-CN" altLang="zh-CN" sz="2800" dirty="0">
              <a:latin typeface="仿宋_GB2312" pitchFamily="1" charset="-122"/>
              <a:ea typeface="仿宋_GB2312" pitchFamily="1" charset="-122"/>
            </a:endParaRPr>
          </a:p>
        </p:txBody>
      </p:sp>
      <p:pic>
        <p:nvPicPr>
          <p:cNvPr id="18436" name="Picture 4">
            <a:hlinkClick r:id="rId1"/>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24113" y="1916114"/>
            <a:ext cx="3744912" cy="2592387"/>
          </a:xfrm>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8437" name="Group 5"/>
          <p:cNvGrpSpPr/>
          <p:nvPr/>
        </p:nvGrpSpPr>
        <p:grpSpPr bwMode="auto">
          <a:xfrm>
            <a:off x="2424114" y="4581525"/>
            <a:ext cx="4175125" cy="863600"/>
            <a:chOff x="0" y="0"/>
            <a:chExt cx="2450" cy="672"/>
          </a:xfrm>
        </p:grpSpPr>
        <p:sp>
          <p:nvSpPr>
            <p:cNvPr id="15370" name="AutoShape 6"/>
            <p:cNvSpPr>
              <a:spLocks noChangeArrowheads="1"/>
            </p:cNvSpPr>
            <p:nvPr/>
          </p:nvSpPr>
          <p:spPr bwMode="auto">
            <a:xfrm>
              <a:off x="0" y="0"/>
              <a:ext cx="2450" cy="672"/>
            </a:xfrm>
            <a:prstGeom prst="wedgeRectCallout">
              <a:avLst>
                <a:gd name="adj1" fmla="val 50176"/>
                <a:gd name="adj2" fmla="val -117560"/>
              </a:avLst>
            </a:prstGeom>
            <a:solidFill>
              <a:srgbClr val="00FF00">
                <a:alpha val="50195"/>
              </a:srgbClr>
            </a:solidFill>
            <a:ln w="19050">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 typeface="Arial" panose="020B0604020202020204" pitchFamily="34" charset="0"/>
                <a:buNone/>
              </a:pPr>
              <a:endParaRPr lang="zh-CN" altLang="zh-CN" sz="2800">
                <a:solidFill>
                  <a:srgbClr val="FF3300"/>
                </a:solidFill>
                <a:latin typeface="Times New Roman" panose="02020603050405020304" pitchFamily="18" charset="0"/>
              </a:endParaRPr>
            </a:p>
          </p:txBody>
        </p:sp>
        <p:sp>
          <p:nvSpPr>
            <p:cNvPr id="18439" name="Text Box 7"/>
            <p:cNvSpPr txBox="1">
              <a:spLocks noChangeArrowheads="1"/>
            </p:cNvSpPr>
            <p:nvPr/>
          </p:nvSpPr>
          <p:spPr bwMode="auto">
            <a:xfrm>
              <a:off x="0" y="91"/>
              <a:ext cx="2372" cy="499"/>
            </a:xfrm>
            <a:prstGeom prst="rect">
              <a:avLst/>
            </a:prstGeom>
            <a:noFill/>
            <a:ln>
              <a:noFill/>
            </a:ln>
            <a:effectLst/>
          </p:spPr>
          <p:txBody>
            <a:bodyPr>
              <a:spAutoFit/>
            </a:bodyPr>
            <a:lstStyle/>
            <a:p>
              <a:pPr algn="ctr">
                <a:spcBef>
                  <a:spcPct val="50000"/>
                </a:spcBef>
                <a:buFont typeface="Arial" panose="020B0604020202020204" pitchFamily="34" charset="0"/>
                <a:buNone/>
                <a:defRPr/>
              </a:pPr>
              <a:r>
                <a:rPr lang="zh-CN" altLang="zh-CN" dirty="0">
                  <a:effectLst>
                    <a:outerShdw blurRad="38100" dist="38100" dir="2700000" algn="tl">
                      <a:srgbClr val="C0C0C0"/>
                    </a:outerShdw>
                  </a:effectLst>
                  <a:latin typeface="+mj-ea"/>
                  <a:ea typeface="+mj-ea"/>
                </a:rPr>
                <a:t>目的：消磨、摧残中国人民的民族意识和反抗意志，实现其同化政策</a:t>
              </a:r>
              <a:endParaRPr lang="zh-CN" altLang="zh-CN" dirty="0">
                <a:effectLst>
                  <a:outerShdw blurRad="38100" dist="38100" dir="2700000" algn="tl">
                    <a:srgbClr val="C0C0C0"/>
                  </a:outerShdw>
                </a:effectLst>
                <a:latin typeface="+mj-ea"/>
                <a:ea typeface="+mj-ea"/>
              </a:endParaRPr>
            </a:p>
          </p:txBody>
        </p:sp>
      </p:gr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blinds(horizontal)">
                                      <p:cBhvr>
                                        <p:cTn id="7" dur="500"/>
                                        <p:tgtEl>
                                          <p:spTgt spid="1843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18435"/>
                                        </p:tgtEl>
                                        <p:attrNameLst>
                                          <p:attrName>style.visibility</p:attrName>
                                        </p:attrNameLst>
                                      </p:cBhvr>
                                      <p:to>
                                        <p:strVal val="visible"/>
                                      </p:to>
                                    </p:set>
                                    <p:animEffect transition="in" filter="slide(fromRight)">
                                      <p:cBhvr>
                                        <p:cTn id="12" dur="500"/>
                                        <p:tgtEl>
                                          <p:spTgt spid="1843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slide(fromBottom)">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18436"/>
                                        </p:tgtEl>
                                        <p:attrNameLst>
                                          <p:attrName>style.visibility</p:attrName>
                                        </p:attrNameLst>
                                      </p:cBhvr>
                                      <p:to>
                                        <p:strVal val="visible"/>
                                      </p:to>
                                    </p:set>
                                    <p:animEffect transition="in" filter="slide(fromLeft)">
                                      <p:cBhvr>
                                        <p:cTn id="22" dur="5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nimBg="1" autoUpdateAnimBg="0"/>
      <p:bldP spid="18435"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a:xfrm>
            <a:off x="1847850" y="620713"/>
            <a:ext cx="8540750" cy="1143000"/>
          </a:xfrm>
          <a:noFill/>
        </p:spPr>
        <p:txBody>
          <a:bodyPr/>
          <a:lstStyle/>
          <a:p>
            <a:r>
              <a:rPr lang="zh-CN" altLang="zh-CN" sz="3150" b="1" dirty="0">
                <a:solidFill>
                  <a:srgbClr val="1F4E79"/>
                </a:solidFill>
                <a:latin typeface="黑体" panose="02010609060101010101" pitchFamily="49" charset="-122"/>
                <a:ea typeface="黑体" panose="02010609060101010101" pitchFamily="49" charset="-122"/>
                <a:cs typeface="+mj-ea"/>
              </a:rPr>
              <a:t>第二节  从局部抗战到全国性抗战</a:t>
            </a:r>
            <a:endParaRPr lang="zh-CN" altLang="zh-CN" sz="3150" b="1" dirty="0">
              <a:solidFill>
                <a:srgbClr val="1F4E79"/>
              </a:solidFill>
              <a:latin typeface="黑体" panose="02010609060101010101" pitchFamily="49" charset="-122"/>
              <a:ea typeface="黑体" panose="02010609060101010101" pitchFamily="49" charset="-122"/>
              <a:cs typeface="+mj-ea"/>
            </a:endParaRPr>
          </a:p>
        </p:txBody>
      </p:sp>
      <p:pic>
        <p:nvPicPr>
          <p:cNvPr id="20486" name="Picture 6">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88" y="1989138"/>
            <a:ext cx="720090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blinds(horizontal)">
                                      <p:cBhvr>
                                        <p:cTn id="7" dur="500"/>
                                        <p:tgtEl>
                                          <p:spTgt spid="2048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0486"/>
                                        </p:tgtEl>
                                        <p:attrNameLst>
                                          <p:attrName>style.visibility</p:attrName>
                                        </p:attrNameLst>
                                      </p:cBhvr>
                                      <p:to>
                                        <p:strVal val="visible"/>
                                      </p:to>
                                    </p:set>
                                    <p:animEffect transition="in" filter="box(in)">
                                      <p:cBhvr>
                                        <p:cTn id="12" dur="500"/>
                                        <p:tgtEl>
                                          <p:spTgt spid="20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rrowheads="1"/>
          </p:cNvSpPr>
          <p:nvPr>
            <p:ph type="title"/>
          </p:nvPr>
        </p:nvSpPr>
        <p:spPr>
          <a:xfrm>
            <a:off x="1847850" y="836614"/>
            <a:ext cx="8540750" cy="720725"/>
          </a:xfrm>
          <a:noFill/>
        </p:spPr>
        <p:txBody>
          <a:bodyPr/>
          <a:lstStyle/>
          <a:p>
            <a:pPr eaLnBrk="1" hangingPunct="1"/>
            <a:r>
              <a:rPr lang="zh-CN" altLang="zh-CN" sz="3000" b="1" dirty="0">
                <a:ea typeface="黑体" panose="02010609060101010101" pitchFamily="49" charset="-122"/>
              </a:rPr>
              <a:t>一、中国共产党举起武装抗日的旗帜</a:t>
            </a:r>
            <a:endParaRPr lang="zh-CN" altLang="zh-CN" sz="3000" b="1" dirty="0">
              <a:ea typeface="黑体" panose="02010609060101010101" pitchFamily="49" charset="-122"/>
            </a:endParaRPr>
          </a:p>
        </p:txBody>
      </p:sp>
      <p:sp>
        <p:nvSpPr>
          <p:cNvPr id="21510" name="Text Box 6"/>
          <p:cNvSpPr txBox="1">
            <a:spLocks noChangeArrowheads="1"/>
          </p:cNvSpPr>
          <p:nvPr/>
        </p:nvSpPr>
        <p:spPr bwMode="auto">
          <a:xfrm>
            <a:off x="2566989" y="2205038"/>
            <a:ext cx="2376487" cy="341632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400" dirty="0">
                <a:latin typeface="+mj-ea"/>
                <a:ea typeface="+mj-ea"/>
              </a:rPr>
              <a:t>“九一八”事变后，中国共产党发表宣言，号召武装抗日。1932年，中华苏维埃共和国临时中央政府宣布对日作战，红军派出北上抗日先遣队</a:t>
            </a:r>
            <a:r>
              <a:rPr lang="zh-CN" altLang="zh-CN" sz="2400" dirty="0">
                <a:solidFill>
                  <a:srgbClr val="FF3300"/>
                </a:solidFill>
                <a:latin typeface="+mj-ea"/>
                <a:ea typeface="+mj-ea"/>
              </a:rPr>
              <a:t>。</a:t>
            </a:r>
            <a:endParaRPr lang="zh-CN" altLang="zh-CN" sz="2400" dirty="0">
              <a:solidFill>
                <a:srgbClr val="FF3300"/>
              </a:solidFill>
              <a:latin typeface="+mj-ea"/>
              <a:ea typeface="+mj-ea"/>
            </a:endParaRPr>
          </a:p>
        </p:txBody>
      </p:sp>
      <p:grpSp>
        <p:nvGrpSpPr>
          <p:cNvPr id="21511" name="Group 7"/>
          <p:cNvGrpSpPr/>
          <p:nvPr/>
        </p:nvGrpSpPr>
        <p:grpSpPr bwMode="auto">
          <a:xfrm>
            <a:off x="5016501" y="2205038"/>
            <a:ext cx="4606925" cy="3384550"/>
            <a:chOff x="0" y="0"/>
            <a:chExt cx="2585" cy="1724"/>
          </a:xfrm>
        </p:grpSpPr>
        <p:pic>
          <p:nvPicPr>
            <p:cNvPr id="18440"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2178" cy="17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41" name="Text Box 9"/>
            <p:cNvSpPr txBox="1">
              <a:spLocks noChangeArrowheads="1"/>
            </p:cNvSpPr>
            <p:nvPr/>
          </p:nvSpPr>
          <p:spPr bwMode="auto">
            <a:xfrm>
              <a:off x="2177" y="0"/>
              <a:ext cx="408" cy="1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1600">
                  <a:solidFill>
                    <a:srgbClr val="CC3300"/>
                  </a:solidFill>
                  <a:ea typeface="楷体_GB2312" pitchFamily="1" charset="-122"/>
                </a:rPr>
                <a:t>江西瑞金的中华苏维埃共和国中央临时政府所在地</a:t>
              </a:r>
              <a:endParaRPr lang="zh-CN" altLang="zh-CN" sz="1600">
                <a:solidFill>
                  <a:srgbClr val="CC3300"/>
                </a:solidFill>
                <a:ea typeface="楷体_GB2312" pitchFamily="1" charset="-122"/>
              </a:endParaRPr>
            </a:p>
          </p:txBody>
        </p:sp>
      </p:grpSp>
      <p:pic>
        <p:nvPicPr>
          <p:cNvPr id="21514" name="Picture 10">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01" y="2205038"/>
            <a:ext cx="4392613"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blinds(horizontal)">
                                      <p:cBhvr>
                                        <p:cTn id="7" dur="5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1510"/>
                                        </p:tgtEl>
                                        <p:attrNameLst>
                                          <p:attrName>style.visibility</p:attrName>
                                        </p:attrNameLst>
                                      </p:cBhvr>
                                      <p:to>
                                        <p:strVal val="visible"/>
                                      </p:to>
                                    </p:set>
                                    <p:animEffect transition="in" filter="slide(fromLeft)">
                                      <p:cBhvr>
                                        <p:cTn id="12" dur="500"/>
                                        <p:tgtEl>
                                          <p:spTgt spid="2151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21511"/>
                                        </p:tgtEl>
                                        <p:attrNameLst>
                                          <p:attrName>style.visibility</p:attrName>
                                        </p:attrNameLst>
                                      </p:cBhvr>
                                      <p:to>
                                        <p:strVal val="visible"/>
                                      </p:to>
                                    </p:set>
                                    <p:animEffect transition="in" filter="slide(fromRight)">
                                      <p:cBhvr>
                                        <p:cTn id="17" dur="500"/>
                                        <p:tgtEl>
                                          <p:spTgt spid="2151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1514"/>
                                        </p:tgtEl>
                                        <p:attrNameLst>
                                          <p:attrName>style.visibility</p:attrName>
                                        </p:attrNameLst>
                                      </p:cBhvr>
                                      <p:to>
                                        <p:strVal val="visible"/>
                                      </p:to>
                                    </p:set>
                                    <p:animEffect transition="in" filter="slide(fromBottom)">
                                      <p:cBhvr>
                                        <p:cTn id="22" dur="500"/>
                                        <p:tgtEl>
                                          <p:spTgt spid="21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autoUpdateAnimBg="0"/>
      <p:bldP spid="21510"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Text Box 5"/>
          <p:cNvSpPr>
            <a:spLocks noGrp="1" noChangeArrowheads="1"/>
          </p:cNvSpPr>
          <p:nvPr>
            <p:ph type="title"/>
          </p:nvPr>
        </p:nvSpPr>
        <p:spPr>
          <a:xfrm>
            <a:off x="2424113" y="1125538"/>
            <a:ext cx="3168650" cy="1727200"/>
          </a:xfrm>
          <a:solidFill>
            <a:srgbClr val="FFCCFF"/>
          </a:solidFill>
        </p:spPr>
        <p:txBody>
          <a:bodyPr/>
          <a:lstStyle/>
          <a:p>
            <a:pPr algn="just" eaLnBrk="1" hangingPunct="1">
              <a:spcBef>
                <a:spcPct val="50000"/>
              </a:spcBef>
            </a:pPr>
            <a:r>
              <a:rPr lang="zh-CN" altLang="zh-CN" sz="2400" b="1" dirty="0">
                <a:latin typeface="+mj-ea"/>
              </a:rPr>
              <a:t>中国共产党不仅参加和推动各地的抗日救亡运动,而且直接领导了东北抗日武装斗争</a:t>
            </a:r>
            <a:endParaRPr lang="zh-CN" altLang="zh-CN" sz="2400" b="1" dirty="0">
              <a:latin typeface="+mj-ea"/>
            </a:endParaRPr>
          </a:p>
        </p:txBody>
      </p:sp>
      <p:grpSp>
        <p:nvGrpSpPr>
          <p:cNvPr id="22534" name="Group 6"/>
          <p:cNvGrpSpPr/>
          <p:nvPr/>
        </p:nvGrpSpPr>
        <p:grpSpPr bwMode="auto">
          <a:xfrm>
            <a:off x="4511676" y="3644901"/>
            <a:ext cx="5040313" cy="2259013"/>
            <a:chOff x="0" y="0"/>
            <a:chExt cx="2994" cy="1653"/>
          </a:xfrm>
        </p:grpSpPr>
        <p:pic>
          <p:nvPicPr>
            <p:cNvPr id="19468"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2994" cy="1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69" name="Text Box 8"/>
            <p:cNvSpPr txBox="1">
              <a:spLocks noChangeArrowheads="1"/>
            </p:cNvSpPr>
            <p:nvPr/>
          </p:nvSpPr>
          <p:spPr bwMode="auto">
            <a:xfrm>
              <a:off x="46" y="1407"/>
              <a:ext cx="2902" cy="246"/>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1600">
                  <a:solidFill>
                    <a:srgbClr val="FF3300"/>
                  </a:solidFill>
                  <a:ea typeface="楷体_GB2312" pitchFamily="1" charset="-122"/>
                </a:rPr>
                <a:t>东北抗日联军第三军部分将士接受杨靖宇检阅</a:t>
              </a:r>
              <a:endParaRPr lang="zh-CN" altLang="zh-CN" sz="1600">
                <a:solidFill>
                  <a:srgbClr val="FF3300"/>
                </a:solidFill>
                <a:ea typeface="楷体_GB2312" pitchFamily="1" charset="-122"/>
              </a:endParaRPr>
            </a:p>
          </p:txBody>
        </p:sp>
      </p:grpSp>
      <p:grpSp>
        <p:nvGrpSpPr>
          <p:cNvPr id="22537" name="Group 9"/>
          <p:cNvGrpSpPr/>
          <p:nvPr/>
        </p:nvGrpSpPr>
        <p:grpSpPr bwMode="auto">
          <a:xfrm>
            <a:off x="2424113" y="2997200"/>
            <a:ext cx="2087562" cy="2928938"/>
            <a:chOff x="0" y="0"/>
            <a:chExt cx="1315" cy="1845"/>
          </a:xfrm>
        </p:grpSpPr>
        <p:pic>
          <p:nvPicPr>
            <p:cNvPr id="19466" name="Picture 10" descr="东北抗日联军"/>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15" cy="16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67" name="Rectangle 11"/>
            <p:cNvSpPr>
              <a:spLocks noChangeArrowheads="1"/>
            </p:cNvSpPr>
            <p:nvPr/>
          </p:nvSpPr>
          <p:spPr bwMode="auto">
            <a:xfrm>
              <a:off x="453" y="1633"/>
              <a:ext cx="503" cy="212"/>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 typeface="Arial" panose="020B0604020202020204" pitchFamily="34" charset="0"/>
                <a:buNone/>
              </a:pPr>
              <a:r>
                <a:rPr lang="zh-CN" altLang="zh-CN" sz="1600">
                  <a:solidFill>
                    <a:srgbClr val="FF3300"/>
                  </a:solidFill>
                  <a:latin typeface="Times New Roman" panose="02020603050405020304" pitchFamily="18" charset="0"/>
                </a:rPr>
                <a:t>杨靖宇</a:t>
              </a:r>
              <a:endParaRPr lang="zh-CN" altLang="zh-CN" sz="1600">
                <a:solidFill>
                  <a:srgbClr val="FF3300"/>
                </a:solidFill>
                <a:latin typeface="Times New Roman" panose="02020603050405020304" pitchFamily="18" charset="0"/>
              </a:endParaRPr>
            </a:p>
          </p:txBody>
        </p:sp>
      </p:grpSp>
      <p:grpSp>
        <p:nvGrpSpPr>
          <p:cNvPr id="22540" name="Group 12"/>
          <p:cNvGrpSpPr/>
          <p:nvPr/>
        </p:nvGrpSpPr>
        <p:grpSpPr bwMode="auto">
          <a:xfrm>
            <a:off x="2424113" y="2997200"/>
            <a:ext cx="2519362" cy="2952750"/>
            <a:chOff x="0" y="0"/>
            <a:chExt cx="1587" cy="1724"/>
          </a:xfrm>
        </p:grpSpPr>
        <p:sp>
          <p:nvSpPr>
            <p:cNvPr id="19464" name="Rectangle 13"/>
            <p:cNvSpPr>
              <a:spLocks noChangeArrowheads="1"/>
            </p:cNvSpPr>
            <p:nvPr/>
          </p:nvSpPr>
          <p:spPr bwMode="auto">
            <a:xfrm>
              <a:off x="1315" y="817"/>
              <a:ext cx="272" cy="482"/>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1600">
                  <a:solidFill>
                    <a:srgbClr val="FF3300"/>
                  </a:solidFill>
                  <a:ea typeface="楷体_GB2312" pitchFamily="1" charset="-122"/>
                </a:rPr>
                <a:t>赵一曼</a:t>
              </a:r>
              <a:endParaRPr lang="zh-CN" altLang="zh-CN" sz="1600">
                <a:solidFill>
                  <a:srgbClr val="FF3300"/>
                </a:solidFill>
                <a:ea typeface="楷体_GB2312" pitchFamily="1" charset="-122"/>
              </a:endParaRPr>
            </a:p>
          </p:txBody>
        </p:sp>
        <p:pic>
          <p:nvPicPr>
            <p:cNvPr id="1946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20" cy="1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2533"/>
                                        </p:tgtEl>
                                        <p:attrNameLst>
                                          <p:attrName>style.visibility</p:attrName>
                                        </p:attrNameLst>
                                      </p:cBhvr>
                                      <p:to>
                                        <p:strVal val="visible"/>
                                      </p:to>
                                    </p:set>
                                    <p:animEffect transition="in" filter="slide(fromLeft)">
                                      <p:cBhvr>
                                        <p:cTn id="7" dur="500"/>
                                        <p:tgtEl>
                                          <p:spTgt spid="2253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2537"/>
                                        </p:tgtEl>
                                        <p:attrNameLst>
                                          <p:attrName>style.visibility</p:attrName>
                                        </p:attrNameLst>
                                      </p:cBhvr>
                                      <p:to>
                                        <p:strVal val="visible"/>
                                      </p:to>
                                    </p:set>
                                    <p:animEffect transition="in" filter="slide(fromBottom)">
                                      <p:cBhvr>
                                        <p:cTn id="12" dur="500"/>
                                        <p:tgtEl>
                                          <p:spTgt spid="22537"/>
                                        </p:tgtEl>
                                      </p:cBhvr>
                                    </p:animEffect>
                                  </p:childTnLst>
                                </p:cTn>
                              </p:par>
                              <p:par>
                                <p:cTn id="13" presetID="12" presetClass="entr" presetSubtype="4" fill="hold" nodeType="withEffect">
                                  <p:stCondLst>
                                    <p:cond delay="0"/>
                                  </p:stCondLst>
                                  <p:childTnLst>
                                    <p:set>
                                      <p:cBhvr>
                                        <p:cTn id="14" dur="1" fill="hold">
                                          <p:stCondLst>
                                            <p:cond delay="0"/>
                                          </p:stCondLst>
                                        </p:cTn>
                                        <p:tgtEl>
                                          <p:spTgt spid="22534"/>
                                        </p:tgtEl>
                                        <p:attrNameLst>
                                          <p:attrName>style.visibility</p:attrName>
                                        </p:attrNameLst>
                                      </p:cBhvr>
                                      <p:to>
                                        <p:strVal val="visible"/>
                                      </p:to>
                                    </p:set>
                                    <p:animEffect transition="in" filter="slide(fromBottom)">
                                      <p:cBhvr>
                                        <p:cTn id="15" dur="500"/>
                                        <p:tgtEl>
                                          <p:spTgt spid="22534"/>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2" fill="hold" nodeType="clickEffect">
                                  <p:stCondLst>
                                    <p:cond delay="0"/>
                                  </p:stCondLst>
                                  <p:childTnLst>
                                    <p:set>
                                      <p:cBhvr>
                                        <p:cTn id="19" dur="1" fill="hold">
                                          <p:stCondLst>
                                            <p:cond delay="0"/>
                                          </p:stCondLst>
                                        </p:cTn>
                                        <p:tgtEl>
                                          <p:spTgt spid="22540"/>
                                        </p:tgtEl>
                                        <p:attrNameLst>
                                          <p:attrName>style.visibility</p:attrName>
                                        </p:attrNameLst>
                                      </p:cBhvr>
                                      <p:to>
                                        <p:strVal val="visible"/>
                                      </p:to>
                                    </p:set>
                                    <p:animEffect transition="in" filter="slide(fromRight)">
                                      <p:cBhvr>
                                        <p:cTn id="20" dur="500"/>
                                        <p:tgtEl>
                                          <p:spTgt spid="22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rrowheads="1"/>
          </p:cNvSpPr>
          <p:nvPr>
            <p:ph type="title"/>
          </p:nvPr>
        </p:nvSpPr>
        <p:spPr>
          <a:xfrm>
            <a:off x="1774825" y="908050"/>
            <a:ext cx="8540750" cy="863600"/>
          </a:xfrm>
          <a:noFill/>
        </p:spPr>
        <p:txBody>
          <a:bodyPr/>
          <a:lstStyle/>
          <a:p>
            <a:pPr eaLnBrk="1" hangingPunct="1"/>
            <a:r>
              <a:rPr lang="zh-CN" altLang="zh-CN" sz="3000" b="1" dirty="0">
                <a:ea typeface="黑体" panose="02010609060101010101" pitchFamily="49" charset="-122"/>
              </a:rPr>
              <a:t>二、局部抗战与救亡运动</a:t>
            </a:r>
            <a:endParaRPr lang="zh-CN" altLang="zh-CN" sz="3000" b="1" dirty="0">
              <a:ea typeface="黑体" panose="02010609060101010101" pitchFamily="49" charset="-122"/>
            </a:endParaRPr>
          </a:p>
        </p:txBody>
      </p:sp>
      <p:sp>
        <p:nvSpPr>
          <p:cNvPr id="23555" name="Text Box 3"/>
          <p:cNvSpPr txBox="1">
            <a:spLocks noChangeArrowheads="1"/>
          </p:cNvSpPr>
          <p:nvPr/>
        </p:nvSpPr>
        <p:spPr bwMode="auto">
          <a:xfrm>
            <a:off x="2279650" y="2060576"/>
            <a:ext cx="3455988" cy="1223963"/>
          </a:xfrm>
          <a:prstGeom prst="rect">
            <a:avLst/>
          </a:prstGeom>
          <a:noFill/>
          <a:ln w="28575">
            <a:solidFill>
              <a:srgbClr val="FF3300"/>
            </a:solidFill>
            <a:miter lim="800000"/>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3000" b="1" dirty="0">
                <a:latin typeface="+mj-lt"/>
                <a:ea typeface="黑体" panose="02010609060101010101" pitchFamily="49" charset="-122"/>
                <a:cs typeface="+mj-cs"/>
              </a:rPr>
              <a:t>（一）抗日救亡运动的兴起</a:t>
            </a:r>
            <a:endParaRPr lang="zh-CN" altLang="zh-CN" sz="3000" b="1" dirty="0">
              <a:latin typeface="+mj-lt"/>
              <a:ea typeface="黑体" panose="02010609060101010101" pitchFamily="49" charset="-122"/>
              <a:cs typeface="+mj-cs"/>
            </a:endParaRPr>
          </a:p>
        </p:txBody>
      </p:sp>
      <p:sp>
        <p:nvSpPr>
          <p:cNvPr id="23559" name="Text Box 7"/>
          <p:cNvSpPr txBox="1">
            <a:spLocks noChangeArrowheads="1"/>
          </p:cNvSpPr>
          <p:nvPr/>
        </p:nvSpPr>
        <p:spPr bwMode="auto">
          <a:xfrm>
            <a:off x="2279650" y="3500438"/>
            <a:ext cx="3455988" cy="2308324"/>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400" dirty="0">
                <a:latin typeface="+mj-ea"/>
                <a:ea typeface="+mj-ea"/>
              </a:rPr>
              <a:t>九一八事变后，抗日救亡运动在全国兴起。中国共产党及其领导的工农红军和广大的工人、农民、学生是抗日救亡的中坚力量。</a:t>
            </a:r>
            <a:endParaRPr lang="zh-CN" altLang="zh-CN" sz="2400" dirty="0">
              <a:latin typeface="+mj-ea"/>
              <a:ea typeface="+mj-ea"/>
            </a:endParaRPr>
          </a:p>
        </p:txBody>
      </p:sp>
      <p:grpSp>
        <p:nvGrpSpPr>
          <p:cNvPr id="23560" name="Group 8"/>
          <p:cNvGrpSpPr/>
          <p:nvPr/>
        </p:nvGrpSpPr>
        <p:grpSpPr bwMode="auto">
          <a:xfrm>
            <a:off x="6024564" y="2060575"/>
            <a:ext cx="3970337" cy="3665538"/>
            <a:chOff x="0" y="0"/>
            <a:chExt cx="2501" cy="2218"/>
          </a:xfrm>
        </p:grpSpPr>
        <p:sp>
          <p:nvSpPr>
            <p:cNvPr id="20488" name="Rectangle 9"/>
            <p:cNvSpPr>
              <a:spLocks noChangeArrowheads="1"/>
            </p:cNvSpPr>
            <p:nvPr/>
          </p:nvSpPr>
          <p:spPr bwMode="auto">
            <a:xfrm>
              <a:off x="1" y="1996"/>
              <a:ext cx="2500" cy="222"/>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zh-CN" sz="1800" dirty="0">
                  <a:solidFill>
                    <a:srgbClr val="FF3300"/>
                  </a:solidFill>
                  <a:latin typeface="+mj-ea"/>
                  <a:ea typeface="+mj-ea"/>
                </a:rPr>
                <a:t>中共领导下的全民族的抗日救亡运动</a:t>
              </a:r>
              <a:endParaRPr lang="zh-CN" altLang="zh-CN" sz="1800" dirty="0">
                <a:solidFill>
                  <a:srgbClr val="FF3300"/>
                </a:solidFill>
                <a:latin typeface="+mj-ea"/>
                <a:ea typeface="+mj-ea"/>
              </a:endParaRPr>
            </a:p>
          </p:txBody>
        </p:sp>
        <p:pic>
          <p:nvPicPr>
            <p:cNvPr id="20489" name="Picture 10">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456" cy="2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blinds(horizontal)">
                                      <p:cBhvr>
                                        <p:cTn id="7" dur="500"/>
                                        <p:tgtEl>
                                          <p:spTgt spid="2355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3555"/>
                                        </p:tgtEl>
                                        <p:attrNameLst>
                                          <p:attrName>style.visibility</p:attrName>
                                        </p:attrNameLst>
                                      </p:cBhvr>
                                      <p:to>
                                        <p:strVal val="visible"/>
                                      </p:to>
                                    </p:set>
                                    <p:animEffect transition="in" filter="box(in)">
                                      <p:cBhvr>
                                        <p:cTn id="12" dur="500"/>
                                        <p:tgtEl>
                                          <p:spTgt spid="2355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3559"/>
                                        </p:tgtEl>
                                        <p:attrNameLst>
                                          <p:attrName>style.visibility</p:attrName>
                                        </p:attrNameLst>
                                      </p:cBhvr>
                                      <p:to>
                                        <p:strVal val="visible"/>
                                      </p:to>
                                    </p:set>
                                    <p:animEffect transition="in" filter="slide(fromBottom)">
                                      <p:cBhvr>
                                        <p:cTn id="17" dur="500"/>
                                        <p:tgtEl>
                                          <p:spTgt spid="2355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23560"/>
                                        </p:tgtEl>
                                        <p:attrNameLst>
                                          <p:attrName>style.visibility</p:attrName>
                                        </p:attrNameLst>
                                      </p:cBhvr>
                                      <p:to>
                                        <p:strVal val="visible"/>
                                      </p:to>
                                    </p:set>
                                    <p:animEffect transition="in" filter="slide(fromRight)">
                                      <p:cBhvr>
                                        <p:cTn id="22" dur="500"/>
                                        <p:tgtEl>
                                          <p:spTgt spid="23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autoUpdateAnimBg="0"/>
      <p:bldP spid="23555" grpId="0" animBg="1" autoUpdateAnimBg="0"/>
      <p:bldP spid="23559"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2927350" y="1125539"/>
            <a:ext cx="6624638" cy="695325"/>
          </a:xfrm>
          <a:prstGeom prst="rect">
            <a:avLst/>
          </a:prstGeom>
          <a:noFill/>
          <a:ln w="28575">
            <a:solidFill>
              <a:srgbClr val="FF33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800" b="1" dirty="0">
                <a:solidFill>
                  <a:schemeClr val="tx2"/>
                </a:solidFill>
                <a:latin typeface="黑体" panose="02010609060101010101" pitchFamily="49" charset="-122"/>
                <a:ea typeface="黑体" panose="02010609060101010101" pitchFamily="49" charset="-122"/>
              </a:rPr>
              <a:t>(二)共产党人与部分国民党人合作抗日</a:t>
            </a:r>
            <a:endParaRPr lang="zh-CN" altLang="zh-CN" sz="2800" b="1" dirty="0">
              <a:solidFill>
                <a:schemeClr val="tx2"/>
              </a:solidFill>
              <a:latin typeface="黑体" panose="02010609060101010101" pitchFamily="49" charset="-122"/>
              <a:ea typeface="黑体" panose="02010609060101010101" pitchFamily="49" charset="-122"/>
            </a:endParaRPr>
          </a:p>
        </p:txBody>
      </p:sp>
      <p:sp>
        <p:nvSpPr>
          <p:cNvPr id="21507" name="Rectangle 3"/>
          <p:cNvSpPr>
            <a:spLocks noChangeArrowheads="1"/>
          </p:cNvSpPr>
          <p:nvPr/>
        </p:nvSpPr>
        <p:spPr bwMode="auto">
          <a:xfrm flipV="1">
            <a:off x="4267200" y="3597276"/>
            <a:ext cx="13735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2800">
                <a:solidFill>
                  <a:srgbClr val="990033"/>
                </a:solidFill>
                <a:ea typeface="隶书" panose="02010509060101010101" pitchFamily="49" charset="-122"/>
              </a:rPr>
              <a:t>1、</a:t>
            </a:r>
            <a:endParaRPr lang="zh-CN" altLang="zh-CN" sz="2800">
              <a:solidFill>
                <a:srgbClr val="990033"/>
              </a:solidFill>
              <a:ea typeface="隶书" panose="02010509060101010101" pitchFamily="49" charset="-122"/>
            </a:endParaRPr>
          </a:p>
        </p:txBody>
      </p:sp>
      <p:sp>
        <p:nvSpPr>
          <p:cNvPr id="24583" name="Text Box 7"/>
          <p:cNvSpPr txBox="1">
            <a:spLocks noChangeArrowheads="1"/>
          </p:cNvSpPr>
          <p:nvPr/>
        </p:nvSpPr>
        <p:spPr bwMode="auto">
          <a:xfrm>
            <a:off x="2855913" y="2276475"/>
            <a:ext cx="2087562" cy="30469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400" dirty="0">
                <a:latin typeface="+mj-ea"/>
                <a:ea typeface="+mj-ea"/>
              </a:rPr>
              <a:t>国民党军队中的部分爱国官兵进行了局部抗战。中国共产党开始了同这部分国民党官兵的抗日合作</a:t>
            </a:r>
            <a:r>
              <a:rPr lang="zh-CN" altLang="zh-CN" sz="2400" dirty="0">
                <a:solidFill>
                  <a:schemeClr val="folHlink"/>
                </a:solidFill>
                <a:ea typeface="仿宋_GB2312" pitchFamily="1" charset="-122"/>
              </a:rPr>
              <a:t>。</a:t>
            </a:r>
            <a:endParaRPr lang="zh-CN" altLang="zh-CN" sz="2400" dirty="0">
              <a:solidFill>
                <a:schemeClr val="folHlink"/>
              </a:solidFill>
              <a:ea typeface="仿宋_GB2312" pitchFamily="1" charset="-122"/>
            </a:endParaRPr>
          </a:p>
        </p:txBody>
      </p:sp>
      <p:grpSp>
        <p:nvGrpSpPr>
          <p:cNvPr id="24584" name="Group 8"/>
          <p:cNvGrpSpPr/>
          <p:nvPr/>
        </p:nvGrpSpPr>
        <p:grpSpPr bwMode="auto">
          <a:xfrm>
            <a:off x="5087939" y="2276475"/>
            <a:ext cx="2232025" cy="3077736"/>
            <a:chOff x="0" y="0"/>
            <a:chExt cx="1043" cy="1120"/>
          </a:xfrm>
        </p:grpSpPr>
        <p:sp>
          <p:nvSpPr>
            <p:cNvPr id="21515" name="Rectangle 9"/>
            <p:cNvSpPr>
              <a:spLocks noChangeArrowheads="1"/>
            </p:cNvSpPr>
            <p:nvPr/>
          </p:nvSpPr>
          <p:spPr bwMode="auto">
            <a:xfrm>
              <a:off x="227" y="997"/>
              <a:ext cx="635" cy="123"/>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zh-CN" sz="1600">
                  <a:solidFill>
                    <a:srgbClr val="FF0000"/>
                  </a:solidFill>
                  <a:ea typeface="楷体_GB2312" pitchFamily="1" charset="-122"/>
                </a:rPr>
                <a:t>蔡廷锴</a:t>
              </a:r>
              <a:endParaRPr lang="zh-CN" altLang="zh-CN" sz="1600">
                <a:solidFill>
                  <a:srgbClr val="FF0000"/>
                </a:solidFill>
                <a:ea typeface="楷体_GB2312" pitchFamily="1" charset="-122"/>
              </a:endParaRPr>
            </a:p>
          </p:txBody>
        </p:sp>
        <p:pic>
          <p:nvPicPr>
            <p:cNvPr id="21516"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043"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87" name="Group 11"/>
          <p:cNvGrpSpPr/>
          <p:nvPr/>
        </p:nvGrpSpPr>
        <p:grpSpPr bwMode="auto">
          <a:xfrm>
            <a:off x="7319963" y="2276476"/>
            <a:ext cx="2233612" cy="3108325"/>
            <a:chOff x="0" y="0"/>
            <a:chExt cx="1043" cy="1220"/>
          </a:xfrm>
        </p:grpSpPr>
        <p:sp>
          <p:nvSpPr>
            <p:cNvPr id="21513" name="Rectangle 12"/>
            <p:cNvSpPr>
              <a:spLocks noChangeArrowheads="1"/>
            </p:cNvSpPr>
            <p:nvPr/>
          </p:nvSpPr>
          <p:spPr bwMode="auto">
            <a:xfrm>
              <a:off x="227" y="1088"/>
              <a:ext cx="544" cy="132"/>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zh-CN" sz="1600">
                  <a:solidFill>
                    <a:srgbClr val="FF0000"/>
                  </a:solidFill>
                  <a:ea typeface="楷体_GB2312" pitchFamily="1" charset="-122"/>
                </a:rPr>
                <a:t>蒋光鼐</a:t>
              </a:r>
              <a:endParaRPr lang="zh-CN" altLang="zh-CN" sz="1600">
                <a:solidFill>
                  <a:srgbClr val="FF0000"/>
                </a:solidFill>
                <a:ea typeface="楷体_GB2312" pitchFamily="1" charset="-122"/>
              </a:endParaRPr>
            </a:p>
          </p:txBody>
        </p:sp>
        <p:pic>
          <p:nvPicPr>
            <p:cNvPr id="21514"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43" cy="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blinds(horizontal)">
                                      <p:cBhvr>
                                        <p:cTn id="7" dur="500"/>
                                        <p:tgtEl>
                                          <p:spTgt spid="2457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4583"/>
                                        </p:tgtEl>
                                        <p:attrNameLst>
                                          <p:attrName>style.visibility</p:attrName>
                                        </p:attrNameLst>
                                      </p:cBhvr>
                                      <p:to>
                                        <p:strVal val="visible"/>
                                      </p:to>
                                    </p:set>
                                    <p:animEffect transition="in" filter="slide(fromLeft)">
                                      <p:cBhvr>
                                        <p:cTn id="12" dur="500"/>
                                        <p:tgtEl>
                                          <p:spTgt spid="2458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24584"/>
                                        </p:tgtEl>
                                        <p:attrNameLst>
                                          <p:attrName>style.visibility</p:attrName>
                                        </p:attrNameLst>
                                      </p:cBhvr>
                                      <p:to>
                                        <p:strVal val="visible"/>
                                      </p:to>
                                    </p:set>
                                    <p:animEffect transition="in" filter="slide(fromRight)">
                                      <p:cBhvr>
                                        <p:cTn id="17" dur="500"/>
                                        <p:tgtEl>
                                          <p:spTgt spid="24584"/>
                                        </p:tgtEl>
                                      </p:cBhvr>
                                    </p:animEffect>
                                  </p:childTnLst>
                                </p:cTn>
                              </p:par>
                              <p:par>
                                <p:cTn id="18" presetID="12" presetClass="entr" presetSubtype="2" fill="hold" nodeType="withEffect">
                                  <p:stCondLst>
                                    <p:cond delay="0"/>
                                  </p:stCondLst>
                                  <p:childTnLst>
                                    <p:set>
                                      <p:cBhvr>
                                        <p:cTn id="19" dur="1" fill="hold">
                                          <p:stCondLst>
                                            <p:cond delay="0"/>
                                          </p:stCondLst>
                                        </p:cTn>
                                        <p:tgtEl>
                                          <p:spTgt spid="24587"/>
                                        </p:tgtEl>
                                        <p:attrNameLst>
                                          <p:attrName>style.visibility</p:attrName>
                                        </p:attrNameLst>
                                      </p:cBhvr>
                                      <p:to>
                                        <p:strVal val="visible"/>
                                      </p:to>
                                    </p:set>
                                    <p:animEffect transition="in" filter="slide(fromRight)">
                                      <p:cBhvr>
                                        <p:cTn id="20" dur="500"/>
                                        <p:tgtEl>
                                          <p:spTgt spid="24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animBg="1" autoUpdateAnimBg="0"/>
      <p:bldP spid="24583"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25602" name="Rectangle 2"/>
          <p:cNvSpPr>
            <a:spLocks noGrp="1" noRot="1" noChangeArrowheads="1"/>
          </p:cNvSpPr>
          <p:nvPr>
            <p:ph type="title"/>
          </p:nvPr>
        </p:nvSpPr>
        <p:spPr>
          <a:xfrm>
            <a:off x="1847850" y="981076"/>
            <a:ext cx="8540750" cy="720725"/>
          </a:xfrm>
          <a:noFill/>
        </p:spPr>
        <p:txBody>
          <a:bodyPr/>
          <a:lstStyle/>
          <a:p>
            <a:pPr eaLnBrk="1" hangingPunct="1"/>
            <a:r>
              <a:rPr lang="zh-CN" altLang="zh-CN" sz="3200" b="1" dirty="0">
                <a:ea typeface="黑体" panose="02010609060101010101" pitchFamily="49" charset="-122"/>
              </a:rPr>
              <a:t>三、停止内战，一致对外</a:t>
            </a:r>
            <a:endParaRPr lang="zh-CN" altLang="zh-CN" sz="3200" b="1" dirty="0">
              <a:ea typeface="黑体" panose="02010609060101010101" pitchFamily="49" charset="-122"/>
            </a:endParaRPr>
          </a:p>
        </p:txBody>
      </p:sp>
      <p:sp>
        <p:nvSpPr>
          <p:cNvPr id="25603" name="Text Box 3"/>
          <p:cNvSpPr txBox="1">
            <a:spLocks noChangeArrowheads="1"/>
          </p:cNvSpPr>
          <p:nvPr/>
        </p:nvSpPr>
        <p:spPr bwMode="auto">
          <a:xfrm>
            <a:off x="5735638" y="2133600"/>
            <a:ext cx="4176712" cy="863600"/>
          </a:xfrm>
          <a:prstGeom prst="rect">
            <a:avLst/>
          </a:prstGeom>
          <a:noFill/>
          <a:ln w="28575">
            <a:solidFill>
              <a:srgbClr val="FF3300"/>
            </a:solidFill>
            <a:miter lim="800000"/>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zh-CN" sz="2400" b="1" dirty="0">
                <a:latin typeface="+mj-lt"/>
                <a:ea typeface="黑体" panose="02010609060101010101" pitchFamily="49" charset="-122"/>
                <a:cs typeface="+mj-cs"/>
              </a:rPr>
              <a:t>（一）一二九运动与中共的</a:t>
            </a:r>
            <a:endParaRPr lang="zh-CN" altLang="zh-CN" sz="2400" b="1" dirty="0">
              <a:latin typeface="+mj-lt"/>
              <a:ea typeface="黑体" panose="02010609060101010101" pitchFamily="49" charset="-122"/>
              <a:cs typeface="+mj-cs"/>
            </a:endParaRPr>
          </a:p>
          <a:p>
            <a:pPr algn="ctr" eaLnBrk="1" hangingPunct="1">
              <a:spcBef>
                <a:spcPct val="0"/>
              </a:spcBef>
              <a:buClrTx/>
              <a:buFont typeface="Arial" panose="020B0604020202020204" pitchFamily="34" charset="0"/>
              <a:buNone/>
            </a:pPr>
            <a:r>
              <a:rPr lang="zh-CN" altLang="zh-CN" sz="2400" b="1" dirty="0">
                <a:latin typeface="+mj-lt"/>
                <a:ea typeface="黑体" panose="02010609060101010101" pitchFamily="49" charset="-122"/>
                <a:cs typeface="+mj-cs"/>
              </a:rPr>
              <a:t>抗日民族统一战线新政策</a:t>
            </a:r>
            <a:endParaRPr lang="zh-CN" altLang="zh-CN" sz="2400" b="1" dirty="0">
              <a:latin typeface="+mj-lt"/>
              <a:ea typeface="黑体" panose="02010609060101010101" pitchFamily="49" charset="-122"/>
              <a:cs typeface="+mj-cs"/>
            </a:endParaRPr>
          </a:p>
        </p:txBody>
      </p:sp>
      <p:sp>
        <p:nvSpPr>
          <p:cNvPr id="22532" name="Text Box 4"/>
          <p:cNvSpPr txBox="1">
            <a:spLocks noChangeArrowheads="1"/>
          </p:cNvSpPr>
          <p:nvPr/>
        </p:nvSpPr>
        <p:spPr bwMode="auto">
          <a:xfrm>
            <a:off x="2590800" y="2667000"/>
            <a:ext cx="2667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endParaRPr lang="zh-CN" altLang="zh-CN" sz="1600">
              <a:ea typeface="楷体_GB2312" pitchFamily="1" charset="-122"/>
            </a:endParaRPr>
          </a:p>
        </p:txBody>
      </p:sp>
      <p:sp>
        <p:nvSpPr>
          <p:cNvPr id="25608" name="Text Box 8"/>
          <p:cNvSpPr txBox="1">
            <a:spLocks noChangeArrowheads="1"/>
          </p:cNvSpPr>
          <p:nvPr/>
        </p:nvSpPr>
        <p:spPr bwMode="auto">
          <a:xfrm>
            <a:off x="2351088" y="2133601"/>
            <a:ext cx="3168650" cy="3470275"/>
          </a:xfrm>
          <a:prstGeom prst="rect">
            <a:avLst/>
          </a:prstGeom>
          <a:solidFill>
            <a:srgbClr val="FFCCFF"/>
          </a:solidFill>
          <a:ln w="2857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200" dirty="0">
                <a:latin typeface="+mj-ea"/>
                <a:ea typeface="+mj-ea"/>
              </a:rPr>
              <a:t>1935年12月9日，北平学生举行抗日示威游行，喊出“反对华北自治运动”、“打倒日本帝国主义”等口号，遭到国民党军警镇压。12月16日,北平学生和市民1万多人在天桥召开市民大会。会后，举行了更大规模的示威游行。</a:t>
            </a:r>
            <a:endParaRPr lang="zh-CN" altLang="zh-CN" sz="2200" dirty="0">
              <a:latin typeface="+mj-ea"/>
              <a:ea typeface="+mj-ea"/>
            </a:endParaRPr>
          </a:p>
        </p:txBody>
      </p:sp>
      <p:grpSp>
        <p:nvGrpSpPr>
          <p:cNvPr id="25609" name="Group 9"/>
          <p:cNvGrpSpPr/>
          <p:nvPr/>
        </p:nvGrpSpPr>
        <p:grpSpPr bwMode="auto">
          <a:xfrm>
            <a:off x="5951538" y="3068638"/>
            <a:ext cx="3960812" cy="2520950"/>
            <a:chOff x="0" y="0"/>
            <a:chExt cx="1678" cy="1542"/>
          </a:xfrm>
        </p:grpSpPr>
        <p:pic>
          <p:nvPicPr>
            <p:cNvPr id="22541"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 y="0"/>
              <a:ext cx="1406" cy="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2" name="Rectangle 11"/>
            <p:cNvSpPr>
              <a:spLocks noChangeArrowheads="1"/>
            </p:cNvSpPr>
            <p:nvPr/>
          </p:nvSpPr>
          <p:spPr bwMode="auto">
            <a:xfrm>
              <a:off x="0" y="363"/>
              <a:ext cx="272" cy="50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1600">
                  <a:solidFill>
                    <a:srgbClr val="FF0000"/>
                  </a:solidFill>
                  <a:ea typeface="楷体_GB2312" pitchFamily="1" charset="-122"/>
                </a:rPr>
                <a:t>一二九运动</a:t>
              </a:r>
              <a:endParaRPr lang="zh-CN" altLang="zh-CN" sz="1600">
                <a:solidFill>
                  <a:srgbClr val="FF0000"/>
                </a:solidFill>
                <a:ea typeface="楷体_GB2312" pitchFamily="1" charset="-122"/>
              </a:endParaRPr>
            </a:p>
          </p:txBody>
        </p:sp>
      </p:grpSp>
      <p:grpSp>
        <p:nvGrpSpPr>
          <p:cNvPr id="25612" name="Group 12"/>
          <p:cNvGrpSpPr/>
          <p:nvPr/>
        </p:nvGrpSpPr>
        <p:grpSpPr bwMode="auto">
          <a:xfrm>
            <a:off x="5808663" y="3141663"/>
            <a:ext cx="3960812" cy="2520950"/>
            <a:chOff x="0" y="0"/>
            <a:chExt cx="1678" cy="1491"/>
          </a:xfrm>
        </p:grpSpPr>
        <p:pic>
          <p:nvPicPr>
            <p:cNvPr id="22539" name="Picture 13" descr="“一二九”运动中不为人知的详情(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9" cy="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0" name="Rectangle 14"/>
            <p:cNvSpPr>
              <a:spLocks noChangeArrowheads="1"/>
            </p:cNvSpPr>
            <p:nvPr/>
          </p:nvSpPr>
          <p:spPr bwMode="auto">
            <a:xfrm>
              <a:off x="1406" y="136"/>
              <a:ext cx="272" cy="564"/>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1400">
                  <a:solidFill>
                    <a:srgbClr val="FF0000"/>
                  </a:solidFill>
                  <a:ea typeface="楷体_GB2312" pitchFamily="1" charset="-122"/>
                </a:rPr>
                <a:t>北平学生游行队伍</a:t>
              </a:r>
              <a:endParaRPr lang="zh-CN" altLang="zh-CN" sz="1400">
                <a:solidFill>
                  <a:srgbClr val="FF0000"/>
                </a:solidFill>
                <a:ea typeface="楷体_GB2312" pitchFamily="1" charset="-122"/>
              </a:endParaRPr>
            </a:p>
          </p:txBody>
        </p:sp>
      </p:grpSp>
      <p:pic>
        <p:nvPicPr>
          <p:cNvPr id="25615" name="Picture 15" descr="1935年12月9日，北平（今北京）的爱国学生举行了声势浩大的抗日救国示威游行，宣传中国共产党“停止内战，一致对外”的主张。在被军警挡在西直门外时，近2000名学生就地召开群众大会，发表抗日演讲。"/>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638" y="3068639"/>
            <a:ext cx="4176712"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checkerboard(across)">
                                      <p:cBhvr>
                                        <p:cTn id="7" dur="500"/>
                                        <p:tgtEl>
                                          <p:spTgt spid="2560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5603"/>
                                        </p:tgtEl>
                                        <p:attrNameLst>
                                          <p:attrName>style.visibility</p:attrName>
                                        </p:attrNameLst>
                                      </p:cBhvr>
                                      <p:to>
                                        <p:strVal val="visible"/>
                                      </p:to>
                                    </p:set>
                                    <p:animEffect transition="in" filter="checkerboard(across)">
                                      <p:cBhvr>
                                        <p:cTn id="12" dur="500"/>
                                        <p:tgtEl>
                                          <p:spTgt spid="2560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5608"/>
                                        </p:tgtEl>
                                        <p:attrNameLst>
                                          <p:attrName>style.visibility</p:attrName>
                                        </p:attrNameLst>
                                      </p:cBhvr>
                                      <p:to>
                                        <p:strVal val="visible"/>
                                      </p:to>
                                    </p:set>
                                    <p:animEffect transition="in" filter="slide(fromBottom)">
                                      <p:cBhvr>
                                        <p:cTn id="17" dur="500"/>
                                        <p:tgtEl>
                                          <p:spTgt spid="2560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25609"/>
                                        </p:tgtEl>
                                        <p:attrNameLst>
                                          <p:attrName>style.visibility</p:attrName>
                                        </p:attrNameLst>
                                      </p:cBhvr>
                                      <p:to>
                                        <p:strVal val="visible"/>
                                      </p:to>
                                    </p:set>
                                    <p:animEffect transition="in" filter="slide(fromRight)">
                                      <p:cBhvr>
                                        <p:cTn id="22" dur="500"/>
                                        <p:tgtEl>
                                          <p:spTgt spid="25609"/>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25612"/>
                                        </p:tgtEl>
                                        <p:attrNameLst>
                                          <p:attrName>style.visibility</p:attrName>
                                        </p:attrNameLst>
                                      </p:cBhvr>
                                      <p:to>
                                        <p:strVal val="visible"/>
                                      </p:to>
                                    </p:set>
                                    <p:animEffect transition="in" filter="slide(fromBottom)">
                                      <p:cBhvr>
                                        <p:cTn id="27" dur="500"/>
                                        <p:tgtEl>
                                          <p:spTgt spid="25612"/>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25615"/>
                                        </p:tgtEl>
                                        <p:attrNameLst>
                                          <p:attrName>style.visibility</p:attrName>
                                        </p:attrNameLst>
                                      </p:cBhvr>
                                      <p:to>
                                        <p:strVal val="visible"/>
                                      </p:to>
                                    </p:set>
                                    <p:animEffect transition="in" filter="slide(fromBottom)">
                                      <p:cBhvr>
                                        <p:cTn id="32" dur="500"/>
                                        <p:tgtEl>
                                          <p:spTgt spid="25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autoUpdateAnimBg="0"/>
      <p:bldP spid="25603" grpId="0" animBg="1" autoUpdateAnimBg="0"/>
      <p:bldP spid="25608"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
          <p:cNvSpPr txBox="1"/>
          <p:nvPr/>
        </p:nvSpPr>
        <p:spPr>
          <a:xfrm>
            <a:off x="620395" y="292735"/>
            <a:ext cx="11082655" cy="7016115"/>
          </a:xfrm>
          <a:prstGeom prst="rect">
            <a:avLst/>
          </a:prstGeom>
          <a:noFill/>
          <a:ln w="9525">
            <a:noFill/>
          </a:ln>
        </p:spPr>
        <p:txBody>
          <a:bodyPr wrap="square" anchor="t">
            <a:spAutoFit/>
          </a:bodyPr>
          <a:lstStyle/>
          <a:p>
            <a:r>
              <a:rPr lang="zh-CN" altLang="en-US" sz="2800" b="1" dirty="0">
                <a:solidFill>
                  <a:srgbClr val="FF0000"/>
                </a:solidFill>
                <a:latin typeface="黑体" panose="02010609060101010101" pitchFamily="49" charset="-122"/>
                <a:ea typeface="黑体" panose="02010609060101010101" pitchFamily="49" charset="-122"/>
                <a:cs typeface="黑体" panose="02010609060101010101" pitchFamily="49" charset="-122"/>
              </a:rPr>
              <a:t>教学目的</a:t>
            </a:r>
            <a:endParaRPr lang="zh-CN" altLang="en-US" sz="2800" b="1"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a:p>
            <a:r>
              <a:rPr lang="en-US" altLang="zh-CN" sz="2000" b="1" dirty="0">
                <a:latin typeface="黑体" panose="02010609060101010101" pitchFamily="49" charset="-122"/>
                <a:ea typeface="黑体" panose="02010609060101010101" pitchFamily="49" charset="-122"/>
                <a:cs typeface="黑体" panose="02010609060101010101" pitchFamily="49" charset="-122"/>
              </a:rPr>
              <a:t>   1.</a:t>
            </a:r>
            <a:r>
              <a:rPr lang="zh-CN" altLang="zh-CN" sz="2000" b="1" dirty="0">
                <a:latin typeface="黑体" panose="02010609060101010101" pitchFamily="49" charset="-122"/>
                <a:ea typeface="黑体" panose="02010609060101010101" pitchFamily="49" charset="-122"/>
                <a:cs typeface="黑体" panose="02010609060101010101" pitchFamily="49" charset="-122"/>
              </a:rPr>
              <a:t>深刻体会民族生死存亡时刻，中华民族不当亡国奴、不怕牺牲、浴血抗战的伟大民族精神和力量。</a:t>
            </a:r>
            <a:endParaRPr lang="en-US" altLang="zh-CN" sz="2000" b="1" dirty="0">
              <a:latin typeface="黑体" panose="02010609060101010101" pitchFamily="49" charset="-122"/>
              <a:ea typeface="黑体" panose="02010609060101010101" pitchFamily="49" charset="-122"/>
              <a:cs typeface="黑体" panose="02010609060101010101" pitchFamily="49" charset="-122"/>
            </a:endParaRPr>
          </a:p>
          <a:p>
            <a:pPr fontAlgn="auto">
              <a:lnSpc>
                <a:spcPct val="150000"/>
              </a:lnSpc>
            </a:pPr>
            <a:r>
              <a:rPr lang="en-US" altLang="zh-CN" sz="2000" b="1" dirty="0">
                <a:latin typeface="黑体" panose="02010609060101010101" pitchFamily="49" charset="-122"/>
                <a:ea typeface="黑体" panose="02010609060101010101" pitchFamily="49" charset="-122"/>
                <a:cs typeface="黑体" panose="02010609060101010101" pitchFamily="49" charset="-122"/>
              </a:rPr>
              <a:t>   2.</a:t>
            </a:r>
            <a:r>
              <a:rPr lang="zh-CN" altLang="zh-CN" sz="2000" b="1" dirty="0">
                <a:latin typeface="黑体" panose="02010609060101010101" pitchFamily="49" charset="-122"/>
                <a:ea typeface="黑体" panose="02010609060101010101" pitchFamily="49" charset="-122"/>
                <a:cs typeface="黑体" panose="02010609060101010101" pitchFamily="49" charset="-122"/>
              </a:rPr>
              <a:t>正确认识形成以第二次国共合作为核心的抗日民族统一战线的必要性和重要性性。以爱国主义为重点，深入进行民族精神教育，使学生充分认识当时广大青年学生积极投入到抗日救亡运动的重要意义</a:t>
            </a:r>
            <a:r>
              <a:rPr lang="zh-CN" altLang="en-US" sz="2000" b="1" dirty="0">
                <a:latin typeface="黑体" panose="02010609060101010101" pitchFamily="49" charset="-122"/>
                <a:ea typeface="黑体" panose="02010609060101010101" pitchFamily="49" charset="-122"/>
                <a:cs typeface="黑体" panose="02010609060101010101" pitchFamily="49" charset="-122"/>
              </a:rPr>
              <a:t>。</a:t>
            </a:r>
            <a:endParaRPr lang="en-US" altLang="zh-CN" sz="2000" b="1" dirty="0">
              <a:latin typeface="黑体" panose="02010609060101010101" pitchFamily="49" charset="-122"/>
              <a:ea typeface="黑体" panose="02010609060101010101" pitchFamily="49" charset="-122"/>
              <a:cs typeface="黑体" panose="02010609060101010101" pitchFamily="49" charset="-122"/>
            </a:endParaRPr>
          </a:p>
          <a:p>
            <a:pPr fontAlgn="auto">
              <a:lnSpc>
                <a:spcPct val="150000"/>
              </a:lnSpc>
            </a:pPr>
            <a:r>
              <a:rPr lang="en-US" altLang="zh-CN" sz="2000" b="1" dirty="0">
                <a:latin typeface="黑体" panose="02010609060101010101" pitchFamily="49" charset="-122"/>
                <a:ea typeface="黑体" panose="02010609060101010101" pitchFamily="49" charset="-122"/>
                <a:cs typeface="黑体" panose="02010609060101010101" pitchFamily="49" charset="-122"/>
              </a:rPr>
              <a:t>   3.</a:t>
            </a:r>
            <a:r>
              <a:rPr lang="zh-CN" altLang="zh-CN" sz="2000" b="1" dirty="0">
                <a:latin typeface="黑体" panose="02010609060101010101" pitchFamily="49" charset="-122"/>
                <a:ea typeface="黑体" panose="02010609060101010101" pitchFamily="49" charset="-122"/>
                <a:cs typeface="黑体" panose="02010609060101010101" pitchFamily="49" charset="-122"/>
              </a:rPr>
              <a:t>树立为与祖国共命运、与人民齐奋斗的理想。 </a:t>
            </a:r>
            <a:endParaRPr lang="en-US" altLang="zh-CN" sz="2000" b="1" dirty="0">
              <a:latin typeface="黑体" panose="02010609060101010101" pitchFamily="49" charset="-122"/>
              <a:ea typeface="黑体" panose="02010609060101010101" pitchFamily="49" charset="-122"/>
              <a:cs typeface="黑体" panose="02010609060101010101" pitchFamily="49" charset="-122"/>
            </a:endParaRPr>
          </a:p>
          <a:p>
            <a:pPr fontAlgn="auto">
              <a:lnSpc>
                <a:spcPct val="150000"/>
              </a:lnSpc>
            </a:pPr>
            <a:r>
              <a:rPr lang="en-US" altLang="zh-CN" sz="2000" b="1" dirty="0">
                <a:latin typeface="黑体" panose="02010609060101010101" pitchFamily="49" charset="-122"/>
                <a:ea typeface="黑体" panose="02010609060101010101" pitchFamily="49" charset="-122"/>
                <a:cs typeface="黑体" panose="02010609060101010101" pitchFamily="49" charset="-122"/>
              </a:rPr>
              <a:t>   4.</a:t>
            </a:r>
            <a:r>
              <a:rPr lang="zh-CN" altLang="zh-CN" sz="2000" b="1" dirty="0">
                <a:latin typeface="黑体" panose="02010609060101010101" pitchFamily="49" charset="-122"/>
                <a:ea typeface="黑体" panose="02010609060101010101" pitchFamily="49" charset="-122"/>
                <a:cs typeface="黑体" panose="02010609060101010101" pitchFamily="49" charset="-122"/>
              </a:rPr>
              <a:t>正确认识抗战胜利的伟大意义和经验，引导大学生增强民族自尊心、自信心、自豪感。使得学生能够“以史为鉴，面向未来”理性分析当前中日关系。 </a:t>
            </a:r>
            <a:endParaRPr lang="zh-CN" altLang="zh-CN" sz="2000" b="1" dirty="0">
              <a:latin typeface="黑体" panose="02010609060101010101" pitchFamily="49" charset="-122"/>
              <a:ea typeface="黑体" panose="02010609060101010101" pitchFamily="49" charset="-122"/>
              <a:cs typeface="黑体" panose="02010609060101010101" pitchFamily="49" charset="-122"/>
            </a:endParaRPr>
          </a:p>
          <a:p>
            <a:pPr fontAlgn="auto">
              <a:lnSpc>
                <a:spcPct val="150000"/>
              </a:lnSpc>
            </a:pPr>
            <a:r>
              <a:rPr lang="zh-CN" altLang="en-US" sz="28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教学要求</a:t>
            </a:r>
            <a:endParaRPr lang="zh-CN" altLang="en-US" sz="2800" b="1" dirty="0">
              <a:solidFill>
                <a:srgbClr val="1F4E79"/>
              </a:solidFill>
              <a:latin typeface="黑体" panose="02010609060101010101" pitchFamily="49" charset="-122"/>
              <a:ea typeface="黑体" panose="02010609060101010101" pitchFamily="49" charset="-122"/>
              <a:cs typeface="黑体" panose="02010609060101010101" pitchFamily="49" charset="-122"/>
            </a:endParaRPr>
          </a:p>
          <a:p>
            <a:pPr fontAlgn="auto">
              <a:lnSpc>
                <a:spcPct val="150000"/>
              </a:lnSpc>
            </a:pPr>
            <a:r>
              <a:rPr lang="en-US" altLang="zh-CN" sz="2000" b="1" dirty="0">
                <a:latin typeface="黑体" panose="02010609060101010101" pitchFamily="49" charset="-122"/>
                <a:ea typeface="黑体" panose="02010609060101010101" pitchFamily="49" charset="-122"/>
                <a:cs typeface="黑体" panose="02010609060101010101" pitchFamily="49" charset="-122"/>
                <a:sym typeface="+mn-ea"/>
              </a:rPr>
              <a:t>  1.</a:t>
            </a:r>
            <a:r>
              <a:rPr lang="zh-CN" altLang="zh-CN" sz="2000" b="1" dirty="0">
                <a:latin typeface="黑体" panose="02010609060101010101" pitchFamily="49" charset="-122"/>
                <a:ea typeface="黑体" panose="02010609060101010101" pitchFamily="49" charset="-122"/>
                <a:cs typeface="黑体" panose="02010609060101010101" pitchFamily="49" charset="-122"/>
                <a:sym typeface="+mn-ea"/>
              </a:rPr>
              <a:t>抗日民族统一战线形成及其意义。 </a:t>
            </a:r>
            <a:endParaRPr lang="en-US" altLang="zh-CN" sz="2000" b="1" dirty="0">
              <a:latin typeface="黑体" panose="02010609060101010101" pitchFamily="49" charset="-122"/>
              <a:ea typeface="黑体" panose="02010609060101010101" pitchFamily="49" charset="-122"/>
              <a:cs typeface="黑体" panose="02010609060101010101" pitchFamily="49" charset="-122"/>
            </a:endParaRPr>
          </a:p>
          <a:p>
            <a:pPr fontAlgn="auto">
              <a:lnSpc>
                <a:spcPct val="150000"/>
              </a:lnSpc>
            </a:pPr>
            <a:r>
              <a:rPr lang="en-US" altLang="zh-CN" sz="2000" b="1" dirty="0">
                <a:latin typeface="黑体" panose="02010609060101010101" pitchFamily="49" charset="-122"/>
                <a:ea typeface="黑体" panose="02010609060101010101" pitchFamily="49" charset="-122"/>
                <a:cs typeface="黑体" panose="02010609060101010101" pitchFamily="49" charset="-122"/>
                <a:sym typeface="+mn-ea"/>
              </a:rPr>
              <a:t>  2.</a:t>
            </a:r>
            <a:r>
              <a:rPr lang="zh-CN" altLang="zh-CN" sz="2000" b="1" dirty="0">
                <a:latin typeface="黑体" panose="02010609060101010101" pitchFamily="49" charset="-122"/>
                <a:ea typeface="黑体" panose="02010609060101010101" pitchFamily="49" charset="-122"/>
                <a:cs typeface="黑体" panose="02010609060101010101" pitchFamily="49" charset="-122"/>
                <a:sym typeface="+mn-ea"/>
              </a:rPr>
              <a:t>抗日战争胜利的意义及其原因、经验。</a:t>
            </a:r>
            <a:br>
              <a:rPr lang="en-US" altLang="zh-CN" sz="2000" b="1" dirty="0">
                <a:latin typeface="黑体" panose="02010609060101010101" pitchFamily="49" charset="-122"/>
                <a:ea typeface="黑体" panose="02010609060101010101" pitchFamily="49" charset="-122"/>
                <a:cs typeface="黑体" panose="02010609060101010101" pitchFamily="49" charset="-122"/>
                <a:sym typeface="+mn-ea"/>
              </a:rPr>
            </a:br>
            <a:r>
              <a:rPr lang="en-US" altLang="zh-CN" sz="2000" b="1" dirty="0">
                <a:latin typeface="黑体" panose="02010609060101010101" pitchFamily="49" charset="-122"/>
                <a:ea typeface="黑体" panose="02010609060101010101" pitchFamily="49" charset="-122"/>
                <a:cs typeface="黑体" panose="02010609060101010101" pitchFamily="49" charset="-122"/>
                <a:sym typeface="+mn-ea"/>
              </a:rPr>
              <a:t>  3.</a:t>
            </a:r>
            <a:r>
              <a:rPr lang="zh-CN" altLang="zh-CN" sz="2000" b="1" dirty="0">
                <a:latin typeface="黑体" panose="02010609060101010101" pitchFamily="49" charset="-122"/>
                <a:ea typeface="黑体" panose="02010609060101010101" pitchFamily="49" charset="-122"/>
                <a:cs typeface="黑体" panose="02010609060101010101" pitchFamily="49" charset="-122"/>
                <a:sym typeface="+mn-ea"/>
              </a:rPr>
              <a:t>国共两党在抗日战争中的地位和作用</a:t>
            </a:r>
            <a:r>
              <a:rPr lang="zh-CN" altLang="zh-CN" sz="2000" b="1" dirty="0">
                <a:solidFill>
                  <a:srgbClr val="660066"/>
                </a:solidFill>
                <a:latin typeface="黑体" panose="02010609060101010101" pitchFamily="49" charset="-122"/>
                <a:ea typeface="黑体" panose="02010609060101010101" pitchFamily="49" charset="-122"/>
                <a:cs typeface="黑体" panose="02010609060101010101" pitchFamily="49" charset="-122"/>
                <a:sym typeface="+mn-ea"/>
              </a:rPr>
              <a:t>。</a:t>
            </a:r>
            <a:endParaRPr lang="zh-CN" altLang="zh-CN" sz="2000" b="1"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a:p>
            <a:pPr fontAlgn="auto">
              <a:lnSpc>
                <a:spcPct val="200000"/>
              </a:lnSpc>
            </a:pPr>
            <a:endParaRPr lang="zh-CN" altLang="zh-CN" sz="2000" b="1" dirty="0">
              <a:latin typeface="黑体" panose="02010609060101010101" pitchFamily="49" charset="-122"/>
              <a:ea typeface="黑体" panose="02010609060101010101" pitchFamily="49" charset="-122"/>
              <a:cs typeface="黑体" panose="02010609060101010101" pitchFamily="49" charset="-122"/>
            </a:endParaRPr>
          </a:p>
          <a:p>
            <a:pPr fontAlgn="auto">
              <a:lnSpc>
                <a:spcPct val="150000"/>
              </a:lnSpc>
            </a:pPr>
            <a:endParaRPr lang="en-US" altLang="zh-CN" sz="2000" b="1"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2424114" y="1125538"/>
            <a:ext cx="3959225" cy="2369880"/>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800" dirty="0">
                <a:latin typeface="+mj-ea"/>
                <a:ea typeface="+mj-ea"/>
              </a:rPr>
              <a:t>  </a:t>
            </a:r>
            <a:r>
              <a:rPr lang="zh-CN" altLang="zh-CN" sz="2400" dirty="0">
                <a:latin typeface="+mj-ea"/>
                <a:ea typeface="+mj-ea"/>
              </a:rPr>
              <a:t>1935年8月1日，中共发表《为抗日救国告全国同胞书》，号召停止内战，一致抗日；12月中共提出了在抗日的条件下与民族资产阶级重建统一战线的新政策</a:t>
            </a:r>
            <a:r>
              <a:rPr lang="zh-CN" altLang="zh-CN" sz="2400" dirty="0">
                <a:solidFill>
                  <a:srgbClr val="FF3300"/>
                </a:solidFill>
                <a:latin typeface="仿宋_GB2312" pitchFamily="1" charset="-122"/>
                <a:ea typeface="仿宋_GB2312" pitchFamily="1" charset="-122"/>
              </a:rPr>
              <a:t>。</a:t>
            </a:r>
            <a:endParaRPr lang="zh-CN" altLang="zh-CN" sz="2400" dirty="0">
              <a:solidFill>
                <a:srgbClr val="FF3300"/>
              </a:solidFill>
              <a:latin typeface="仿宋_GB2312" pitchFamily="1" charset="-122"/>
              <a:ea typeface="仿宋_GB2312" pitchFamily="1" charset="-122"/>
            </a:endParaRPr>
          </a:p>
        </p:txBody>
      </p:sp>
      <p:grpSp>
        <p:nvGrpSpPr>
          <p:cNvPr id="26627" name="Group 3"/>
          <p:cNvGrpSpPr/>
          <p:nvPr/>
        </p:nvGrpSpPr>
        <p:grpSpPr bwMode="auto">
          <a:xfrm>
            <a:off x="6527801" y="1125538"/>
            <a:ext cx="3370263" cy="3382962"/>
            <a:chOff x="0" y="0"/>
            <a:chExt cx="2123" cy="2087"/>
          </a:xfrm>
        </p:grpSpPr>
        <p:sp>
          <p:nvSpPr>
            <p:cNvPr id="23563" name="Text Box 4"/>
            <p:cNvSpPr txBox="1">
              <a:spLocks noChangeArrowheads="1"/>
            </p:cNvSpPr>
            <p:nvPr/>
          </p:nvSpPr>
          <p:spPr bwMode="auto">
            <a:xfrm>
              <a:off x="1813" y="453"/>
              <a:ext cx="310" cy="122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000">
                  <a:solidFill>
                    <a:srgbClr val="990033"/>
                  </a:solidFill>
                  <a:ea typeface="楷体_GB2312" pitchFamily="1" charset="-122"/>
                </a:rPr>
                <a:t>中共八一宣言</a:t>
              </a:r>
              <a:endParaRPr lang="zh-CN" altLang="zh-CN" sz="2000">
                <a:solidFill>
                  <a:srgbClr val="990033"/>
                </a:solidFill>
                <a:ea typeface="楷体_GB2312" pitchFamily="1" charset="-122"/>
              </a:endParaRPr>
            </a:p>
          </p:txBody>
        </p:sp>
        <p:pic>
          <p:nvPicPr>
            <p:cNvPr id="2356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60" cy="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26630" name="Group 6"/>
          <p:cNvGrpSpPr/>
          <p:nvPr/>
        </p:nvGrpSpPr>
        <p:grpSpPr bwMode="auto">
          <a:xfrm>
            <a:off x="2492376" y="3644900"/>
            <a:ext cx="4829175" cy="2305050"/>
            <a:chOff x="-2" y="0"/>
            <a:chExt cx="3042" cy="1452"/>
          </a:xfrm>
        </p:grpSpPr>
        <p:sp>
          <p:nvSpPr>
            <p:cNvPr id="23561" name="Text Box 7"/>
            <p:cNvSpPr txBox="1">
              <a:spLocks noChangeArrowheads="1"/>
            </p:cNvSpPr>
            <p:nvPr/>
          </p:nvSpPr>
          <p:spPr bwMode="auto">
            <a:xfrm>
              <a:off x="-2" y="91"/>
              <a:ext cx="310" cy="1270"/>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000">
                  <a:solidFill>
                    <a:srgbClr val="990033"/>
                  </a:solidFill>
                  <a:ea typeface="楷体_GB2312" pitchFamily="1" charset="-122"/>
                </a:rPr>
                <a:t>瓦窑堡会议旧址</a:t>
              </a:r>
              <a:endParaRPr lang="zh-CN" altLang="zh-CN" sz="2000">
                <a:solidFill>
                  <a:srgbClr val="990033"/>
                </a:solidFill>
                <a:ea typeface="楷体_GB2312" pitchFamily="1" charset="-122"/>
              </a:endParaRPr>
            </a:p>
          </p:txBody>
        </p:sp>
        <p:pic>
          <p:nvPicPr>
            <p:cNvPr id="2356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 y="0"/>
              <a:ext cx="2722" cy="1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slide(fromLeft)">
                                      <p:cBhvr>
                                        <p:cTn id="7" dur="500"/>
                                        <p:tgtEl>
                                          <p:spTgt spid="2662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26627"/>
                                        </p:tgtEl>
                                        <p:attrNameLst>
                                          <p:attrName>style.visibility</p:attrName>
                                        </p:attrNameLst>
                                      </p:cBhvr>
                                      <p:to>
                                        <p:strVal val="visible"/>
                                      </p:to>
                                    </p:set>
                                    <p:animEffect transition="in" filter="slide(fromRight)">
                                      <p:cBhvr>
                                        <p:cTn id="12" dur="500"/>
                                        <p:tgtEl>
                                          <p:spTgt spid="2662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6630"/>
                                        </p:tgtEl>
                                        <p:attrNameLst>
                                          <p:attrName>style.visibility</p:attrName>
                                        </p:attrNameLst>
                                      </p:cBhvr>
                                      <p:to>
                                        <p:strVal val="visible"/>
                                      </p:to>
                                    </p:set>
                                    <p:animEffect transition="in" filter="slide(fromBottom)">
                                      <p:cBhvr>
                                        <p:cTn id="17" dur="500"/>
                                        <p:tgtEl>
                                          <p:spTgt spid="26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3216276" y="908050"/>
            <a:ext cx="5472113" cy="546100"/>
          </a:xfrm>
          <a:prstGeom prst="rect">
            <a:avLst/>
          </a:prstGeom>
          <a:noFill/>
          <a:ln w="28575">
            <a:solidFill>
              <a:srgbClr val="FF33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3000" b="1" dirty="0">
                <a:solidFill>
                  <a:schemeClr val="tx2"/>
                </a:solidFill>
                <a:latin typeface="黑体" panose="02010609060101010101" pitchFamily="49" charset="-122"/>
                <a:ea typeface="黑体" panose="02010609060101010101" pitchFamily="49" charset="-122"/>
              </a:rPr>
              <a:t>（二）西安事变及其和平解决</a:t>
            </a:r>
            <a:endParaRPr lang="zh-CN" altLang="zh-CN" sz="3000" b="1" dirty="0">
              <a:solidFill>
                <a:schemeClr val="tx2"/>
              </a:solidFill>
              <a:latin typeface="黑体" panose="02010609060101010101" pitchFamily="49" charset="-122"/>
              <a:ea typeface="黑体" panose="02010609060101010101" pitchFamily="49" charset="-122"/>
            </a:endParaRPr>
          </a:p>
        </p:txBody>
      </p:sp>
      <p:pic>
        <p:nvPicPr>
          <p:cNvPr id="27654"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1538" y="1773238"/>
            <a:ext cx="3808412"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5" name="Text Box 7"/>
          <p:cNvSpPr txBox="1">
            <a:spLocks noChangeArrowheads="1"/>
          </p:cNvSpPr>
          <p:nvPr/>
        </p:nvSpPr>
        <p:spPr bwMode="auto">
          <a:xfrm>
            <a:off x="2339975" y="2570480"/>
            <a:ext cx="2834640" cy="2245360"/>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 typeface="Arial" panose="020B0604020202020204" pitchFamily="34" charset="0"/>
              <a:buNone/>
            </a:pPr>
            <a:r>
              <a:rPr lang="zh-CN" altLang="zh-CN" sz="2800" b="1" dirty="0">
                <a:latin typeface="+mj-ea"/>
                <a:ea typeface="+mj-ea"/>
              </a:rPr>
              <a:t>1936年12月12日凌晨，爱国将领张学良、杨虎城 兵谏蒋介石。这就是西安事变。</a:t>
            </a:r>
            <a:endParaRPr lang="zh-CN" altLang="zh-CN" sz="2800" b="1" dirty="0">
              <a:latin typeface="+mj-ea"/>
              <a:ea typeface="+mj-ea"/>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slide(fromTop)">
                                      <p:cBhvr>
                                        <p:cTn id="7" dur="500"/>
                                        <p:tgtEl>
                                          <p:spTgt spid="2765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7655"/>
                                        </p:tgtEl>
                                        <p:attrNameLst>
                                          <p:attrName>style.visibility</p:attrName>
                                        </p:attrNameLst>
                                      </p:cBhvr>
                                      <p:to>
                                        <p:strVal val="visible"/>
                                      </p:to>
                                    </p:set>
                                    <p:animEffect transition="in" filter="slide(fromLeft)">
                                      <p:cBhvr>
                                        <p:cTn id="12" dur="500"/>
                                        <p:tgtEl>
                                          <p:spTgt spid="2765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27654"/>
                                        </p:tgtEl>
                                        <p:attrNameLst>
                                          <p:attrName>style.visibility</p:attrName>
                                        </p:attrNameLst>
                                      </p:cBhvr>
                                      <p:to>
                                        <p:strVal val="visible"/>
                                      </p:to>
                                    </p:set>
                                    <p:animEffect transition="in" filter="slide(fromRight)">
                                      <p:cBhvr>
                                        <p:cTn id="17" dur="500"/>
                                        <p:tgtEl>
                                          <p:spTgt spid="27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animBg="1" autoUpdateAnimBg="0"/>
      <p:bldP spid="27655" grpId="0" bldLvl="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Text Box 5"/>
          <p:cNvSpPr txBox="1">
            <a:spLocks noChangeArrowheads="1"/>
          </p:cNvSpPr>
          <p:nvPr/>
        </p:nvSpPr>
        <p:spPr bwMode="auto">
          <a:xfrm>
            <a:off x="2351088" y="1268413"/>
            <a:ext cx="3744912" cy="2901756"/>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Font typeface="Arial" panose="020B0604020202020204" pitchFamily="34" charset="0"/>
              <a:buNone/>
            </a:pPr>
            <a:r>
              <a:rPr lang="zh-CN" altLang="zh-CN" sz="2200" dirty="0">
                <a:latin typeface="+mj-ea"/>
                <a:ea typeface="+mj-ea"/>
              </a:rPr>
              <a:t>1937年2月,中共致电国民党五届三中全会，提出“五项要求”和“四项保证”。国民党五届三中全会表示同意国共两党进行谈判，并在会议文件中第一次写上“抗日”</a:t>
            </a:r>
            <a:r>
              <a:rPr lang="zh-CN" altLang="zh-CN" sz="2200" dirty="0">
                <a:solidFill>
                  <a:schemeClr val="tx2"/>
                </a:solidFill>
                <a:latin typeface="仿宋_GB2312" pitchFamily="1" charset="-122"/>
                <a:ea typeface="仿宋_GB2312" pitchFamily="1" charset="-122"/>
              </a:rPr>
              <a:t>字样。</a:t>
            </a:r>
            <a:endParaRPr lang="zh-CN" altLang="zh-CN" sz="2200" dirty="0">
              <a:solidFill>
                <a:schemeClr val="tx2"/>
              </a:solidFill>
              <a:latin typeface="仿宋_GB2312" pitchFamily="1" charset="-122"/>
              <a:ea typeface="仿宋_GB2312" pitchFamily="1" charset="-122"/>
            </a:endParaRPr>
          </a:p>
        </p:txBody>
      </p:sp>
      <p:grpSp>
        <p:nvGrpSpPr>
          <p:cNvPr id="28678" name="Group 6"/>
          <p:cNvGrpSpPr/>
          <p:nvPr/>
        </p:nvGrpSpPr>
        <p:grpSpPr bwMode="auto">
          <a:xfrm>
            <a:off x="6167439" y="1268413"/>
            <a:ext cx="3673475" cy="2514600"/>
            <a:chOff x="0" y="0"/>
            <a:chExt cx="2314" cy="1831"/>
          </a:xfrm>
        </p:grpSpPr>
        <p:pic>
          <p:nvPicPr>
            <p:cNvPr id="25609"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2314"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10" name="Text Box 8"/>
            <p:cNvSpPr txBox="1">
              <a:spLocks noChangeArrowheads="1"/>
            </p:cNvSpPr>
            <p:nvPr/>
          </p:nvSpPr>
          <p:spPr bwMode="auto">
            <a:xfrm>
              <a:off x="0" y="1586"/>
              <a:ext cx="2313" cy="24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1600">
                  <a:solidFill>
                    <a:schemeClr val="tx2"/>
                  </a:solidFill>
                  <a:ea typeface="楷体_GB2312" pitchFamily="1" charset="-122"/>
                </a:rPr>
                <a:t>国民党五届三中全会代表在中山陵合影</a:t>
              </a:r>
              <a:endParaRPr lang="zh-CN" altLang="zh-CN" sz="1600">
                <a:solidFill>
                  <a:schemeClr val="tx2"/>
                </a:solidFill>
                <a:ea typeface="楷体_GB2312" pitchFamily="1" charset="-122"/>
              </a:endParaRPr>
            </a:p>
          </p:txBody>
        </p:sp>
      </p:grpSp>
      <p:grpSp>
        <p:nvGrpSpPr>
          <p:cNvPr id="28681" name="Group 9"/>
          <p:cNvGrpSpPr/>
          <p:nvPr/>
        </p:nvGrpSpPr>
        <p:grpSpPr bwMode="auto">
          <a:xfrm>
            <a:off x="2351089" y="3860800"/>
            <a:ext cx="7489825" cy="2160588"/>
            <a:chOff x="0" y="0"/>
            <a:chExt cx="3810" cy="1361"/>
          </a:xfrm>
        </p:grpSpPr>
        <p:pic>
          <p:nvPicPr>
            <p:cNvPr id="25607" name="Picture 10">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538" cy="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Text Box 11"/>
            <p:cNvSpPr txBox="1">
              <a:spLocks noChangeArrowheads="1"/>
            </p:cNvSpPr>
            <p:nvPr/>
          </p:nvSpPr>
          <p:spPr bwMode="auto">
            <a:xfrm>
              <a:off x="3538" y="46"/>
              <a:ext cx="272" cy="1288"/>
            </a:xfrm>
            <a:prstGeom prst="rect">
              <a:avLst/>
            </a:prstGeom>
            <a:solidFill>
              <a:schemeClr val="accent1">
                <a:alpha val="50195"/>
              </a:schemeClr>
            </a:solidFill>
            <a:ln w="38100">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Font typeface="Arial" panose="020B0604020202020204" pitchFamily="34" charset="0"/>
                <a:buNone/>
              </a:pPr>
              <a:r>
                <a:rPr lang="zh-CN" altLang="zh-CN" sz="1400">
                  <a:solidFill>
                    <a:srgbClr val="990033"/>
                  </a:solidFill>
                  <a:latin typeface="Times New Roman" panose="02020603050405020304" pitchFamily="18" charset="0"/>
                  <a:ea typeface="楷体_GB2312" pitchFamily="1" charset="-122"/>
                </a:rPr>
                <a:t>停止内战、一致对外</a:t>
              </a:r>
              <a:endParaRPr lang="zh-CN" altLang="zh-CN" sz="1400">
                <a:solidFill>
                  <a:srgbClr val="990033"/>
                </a:solidFill>
                <a:latin typeface="Times New Roman" panose="02020603050405020304" pitchFamily="18" charset="0"/>
                <a:ea typeface="楷体_GB2312" pitchFamily="1" charset="-122"/>
              </a:endParaRPr>
            </a:p>
          </p:txBody>
        </p:sp>
      </p:gr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8677"/>
                                        </p:tgtEl>
                                        <p:attrNameLst>
                                          <p:attrName>style.visibility</p:attrName>
                                        </p:attrNameLst>
                                      </p:cBhvr>
                                      <p:to>
                                        <p:strVal val="visible"/>
                                      </p:to>
                                    </p:set>
                                    <p:animEffect transition="in" filter="slide(fromLeft)">
                                      <p:cBhvr>
                                        <p:cTn id="7" dur="500"/>
                                        <p:tgtEl>
                                          <p:spTgt spid="2867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28678"/>
                                        </p:tgtEl>
                                        <p:attrNameLst>
                                          <p:attrName>style.visibility</p:attrName>
                                        </p:attrNameLst>
                                      </p:cBhvr>
                                      <p:to>
                                        <p:strVal val="visible"/>
                                      </p:to>
                                    </p:set>
                                    <p:animEffect transition="in" filter="slide(fromRight)">
                                      <p:cBhvr>
                                        <p:cTn id="12" dur="500"/>
                                        <p:tgtEl>
                                          <p:spTgt spid="2867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8681"/>
                                        </p:tgtEl>
                                        <p:attrNameLst>
                                          <p:attrName>style.visibility</p:attrName>
                                        </p:attrNameLst>
                                      </p:cBhvr>
                                      <p:to>
                                        <p:strVal val="visible"/>
                                      </p:to>
                                    </p:set>
                                    <p:animEffect transition="in" filter="slide(fromBottom)">
                                      <p:cBhvr>
                                        <p:cTn id="17" dur="500"/>
                                        <p:tgtEl>
                                          <p:spTgt spid="28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rrowheads="1"/>
          </p:cNvSpPr>
          <p:nvPr>
            <p:ph type="title"/>
          </p:nvPr>
        </p:nvSpPr>
        <p:spPr>
          <a:xfrm>
            <a:off x="1919288" y="765175"/>
            <a:ext cx="8540750" cy="1143000"/>
          </a:xfrm>
          <a:noFill/>
        </p:spPr>
        <p:txBody>
          <a:bodyPr/>
          <a:lstStyle/>
          <a:p>
            <a:pPr eaLnBrk="1" hangingPunct="1"/>
            <a:r>
              <a:rPr lang="zh-CN" altLang="zh-CN" sz="3200" b="1" dirty="0">
                <a:ea typeface="黑体" panose="02010609060101010101" pitchFamily="49" charset="-122"/>
              </a:rPr>
              <a:t>四、全国性抗战的开始</a:t>
            </a:r>
            <a:endParaRPr lang="zh-CN" altLang="zh-CN" sz="3200" b="1" dirty="0">
              <a:ea typeface="黑体" panose="02010609060101010101" pitchFamily="49" charset="-122"/>
            </a:endParaRPr>
          </a:p>
        </p:txBody>
      </p:sp>
      <p:pic>
        <p:nvPicPr>
          <p:cNvPr id="29702" name="Picture 6">
            <a:hlinkClick r:id="rId1" tooltip="开新窗口浏览"/>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375" y="2276475"/>
            <a:ext cx="4679950"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375" y="2060575"/>
            <a:ext cx="467995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checkerboard(across)">
                                      <p:cBhvr>
                                        <p:cTn id="7" dur="500"/>
                                        <p:tgtEl>
                                          <p:spTgt spid="2969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9702"/>
                                        </p:tgtEl>
                                        <p:attrNameLst>
                                          <p:attrName>style.visibility</p:attrName>
                                        </p:attrNameLst>
                                      </p:cBhvr>
                                      <p:to>
                                        <p:strVal val="visible"/>
                                      </p:to>
                                    </p:set>
                                    <p:animEffect transition="in" filter="slide(fromBottom)">
                                      <p:cBhvr>
                                        <p:cTn id="12" dur="500"/>
                                        <p:tgtEl>
                                          <p:spTgt spid="2970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9703"/>
                                        </p:tgtEl>
                                        <p:attrNameLst>
                                          <p:attrName>style.visibility</p:attrName>
                                        </p:attrNameLst>
                                      </p:cBhvr>
                                      <p:to>
                                        <p:strVal val="visible"/>
                                      </p:to>
                                    </p:set>
                                    <p:animEffect transition="in" filter="checkerboard(across)">
                                      <p:cBhvr>
                                        <p:cTn id="17" dur="500"/>
                                        <p:tgtEl>
                                          <p:spTgt spid="29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Text Box 5"/>
          <p:cNvSpPr txBox="1">
            <a:spLocks noChangeArrowheads="1"/>
          </p:cNvSpPr>
          <p:nvPr/>
        </p:nvSpPr>
        <p:spPr bwMode="auto">
          <a:xfrm>
            <a:off x="3503614" y="908051"/>
            <a:ext cx="4897437" cy="504825"/>
          </a:xfrm>
          <a:prstGeom prst="rect">
            <a:avLst/>
          </a:prstGeom>
          <a:noFill/>
          <a:ln w="28575">
            <a:solidFill>
              <a:srgbClr val="FF33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3000" b="1" dirty="0">
                <a:solidFill>
                  <a:schemeClr val="tx2"/>
                </a:solidFill>
                <a:latin typeface="黑体" panose="02010609060101010101" pitchFamily="49" charset="-122"/>
                <a:ea typeface="黑体" panose="02010609060101010101" pitchFamily="49" charset="-122"/>
              </a:rPr>
              <a:t>（一）国共合作，共赴国难</a:t>
            </a:r>
            <a:endParaRPr lang="zh-CN" altLang="zh-CN" sz="3000" b="1" dirty="0">
              <a:solidFill>
                <a:schemeClr val="tx2"/>
              </a:solidFill>
              <a:latin typeface="黑体" panose="02010609060101010101" pitchFamily="49" charset="-122"/>
              <a:ea typeface="黑体" panose="02010609060101010101" pitchFamily="49" charset="-122"/>
            </a:endParaRPr>
          </a:p>
        </p:txBody>
      </p:sp>
      <p:sp>
        <p:nvSpPr>
          <p:cNvPr id="30726" name="Text Box 6"/>
          <p:cNvSpPr txBox="1">
            <a:spLocks noChangeArrowheads="1"/>
          </p:cNvSpPr>
          <p:nvPr/>
        </p:nvSpPr>
        <p:spPr bwMode="auto">
          <a:xfrm>
            <a:off x="2566989" y="1700213"/>
            <a:ext cx="3889375" cy="1827360"/>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50000"/>
              </a:spcBef>
              <a:buClrTx/>
              <a:buFont typeface="Arial" panose="020B0604020202020204" pitchFamily="34" charset="0"/>
              <a:buNone/>
            </a:pPr>
            <a:r>
              <a:rPr lang="zh-CN" altLang="zh-CN" sz="2400" dirty="0">
                <a:latin typeface="+mj-ea"/>
                <a:ea typeface="+mj-ea"/>
              </a:rPr>
              <a:t>红军主力改编为国民革命军第八路军；南方红军和游击队（除琼崖游击队外），改编为国民革命军新编第四军</a:t>
            </a:r>
            <a:r>
              <a:rPr lang="zh-CN" altLang="zh-CN" sz="2400" dirty="0">
                <a:solidFill>
                  <a:srgbClr val="FF3300"/>
                </a:solidFill>
                <a:latin typeface="Times New Roman" panose="02020603050405020304" pitchFamily="18" charset="0"/>
                <a:ea typeface="仿宋_GB2312" pitchFamily="1" charset="-122"/>
              </a:rPr>
              <a:t>。</a:t>
            </a:r>
            <a:endParaRPr lang="zh-CN" altLang="zh-CN" sz="2400" dirty="0">
              <a:solidFill>
                <a:srgbClr val="FF3300"/>
              </a:solidFill>
              <a:latin typeface="Times New Roman" panose="02020603050405020304" pitchFamily="18" charset="0"/>
              <a:ea typeface="仿宋_GB2312" pitchFamily="1" charset="-122"/>
            </a:endParaRPr>
          </a:p>
        </p:txBody>
      </p:sp>
      <p:grpSp>
        <p:nvGrpSpPr>
          <p:cNvPr id="30727" name="Group 7"/>
          <p:cNvGrpSpPr/>
          <p:nvPr/>
        </p:nvGrpSpPr>
        <p:grpSpPr bwMode="auto">
          <a:xfrm>
            <a:off x="6527801" y="1700213"/>
            <a:ext cx="3097213" cy="1981200"/>
            <a:chOff x="0" y="0"/>
            <a:chExt cx="1588" cy="1407"/>
          </a:xfrm>
        </p:grpSpPr>
        <p:pic>
          <p:nvPicPr>
            <p:cNvPr id="27667"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361" cy="1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68" name="Text Box 9"/>
            <p:cNvSpPr txBox="1">
              <a:spLocks noChangeArrowheads="1"/>
            </p:cNvSpPr>
            <p:nvPr/>
          </p:nvSpPr>
          <p:spPr bwMode="auto">
            <a:xfrm>
              <a:off x="1361" y="90"/>
              <a:ext cx="227" cy="1107"/>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1600">
                  <a:solidFill>
                    <a:srgbClr val="CC3300"/>
                  </a:solidFill>
                  <a:ea typeface="楷体_GB2312" pitchFamily="1" charset="-122"/>
                </a:rPr>
                <a:t>朱德与彭德怀</a:t>
              </a:r>
              <a:endParaRPr lang="zh-CN" altLang="zh-CN" sz="1600">
                <a:solidFill>
                  <a:srgbClr val="CC3300"/>
                </a:solidFill>
                <a:ea typeface="楷体_GB2312" pitchFamily="1" charset="-122"/>
              </a:endParaRPr>
            </a:p>
          </p:txBody>
        </p:sp>
      </p:grpSp>
      <p:grpSp>
        <p:nvGrpSpPr>
          <p:cNvPr id="30730" name="Group 10"/>
          <p:cNvGrpSpPr/>
          <p:nvPr/>
        </p:nvGrpSpPr>
        <p:grpSpPr bwMode="auto">
          <a:xfrm>
            <a:off x="2566989" y="4076700"/>
            <a:ext cx="1368425" cy="1777642"/>
            <a:chOff x="0" y="0"/>
            <a:chExt cx="726" cy="1262"/>
          </a:xfrm>
        </p:grpSpPr>
        <p:pic>
          <p:nvPicPr>
            <p:cNvPr id="2766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26" cy="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6" name="Text Box 12"/>
            <p:cNvSpPr txBox="1">
              <a:spLocks noChangeArrowheads="1"/>
            </p:cNvSpPr>
            <p:nvPr/>
          </p:nvSpPr>
          <p:spPr bwMode="auto">
            <a:xfrm>
              <a:off x="181" y="1044"/>
              <a:ext cx="408" cy="218"/>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Font typeface="Arial" panose="020B0604020202020204" pitchFamily="34" charset="0"/>
                <a:buNone/>
              </a:pPr>
              <a:r>
                <a:rPr lang="zh-CN" altLang="zh-CN" sz="1400">
                  <a:solidFill>
                    <a:srgbClr val="CC3300"/>
                  </a:solidFill>
                  <a:ea typeface="楷体_GB2312" pitchFamily="1" charset="-122"/>
                </a:rPr>
                <a:t>叶挺</a:t>
              </a:r>
              <a:endParaRPr lang="zh-CN" altLang="zh-CN" sz="1400">
                <a:solidFill>
                  <a:srgbClr val="FF3300"/>
                </a:solidFill>
                <a:latin typeface="Times New Roman" panose="02020603050405020304" pitchFamily="18" charset="0"/>
              </a:endParaRPr>
            </a:p>
          </p:txBody>
        </p:sp>
      </p:grpSp>
      <p:grpSp>
        <p:nvGrpSpPr>
          <p:cNvPr id="30733" name="Group 13"/>
          <p:cNvGrpSpPr/>
          <p:nvPr/>
        </p:nvGrpSpPr>
        <p:grpSpPr bwMode="auto">
          <a:xfrm>
            <a:off x="3935414" y="4076700"/>
            <a:ext cx="1114425" cy="1777642"/>
            <a:chOff x="0" y="0"/>
            <a:chExt cx="635" cy="1262"/>
          </a:xfrm>
        </p:grpSpPr>
        <p:pic>
          <p:nvPicPr>
            <p:cNvPr id="27663"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35" cy="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4" name="Text Box 15"/>
            <p:cNvSpPr txBox="1">
              <a:spLocks noChangeArrowheads="1"/>
            </p:cNvSpPr>
            <p:nvPr/>
          </p:nvSpPr>
          <p:spPr bwMode="auto">
            <a:xfrm>
              <a:off x="137" y="1044"/>
              <a:ext cx="361" cy="218"/>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Font typeface="Arial" panose="020B0604020202020204" pitchFamily="34" charset="0"/>
                <a:buNone/>
              </a:pPr>
              <a:r>
                <a:rPr lang="zh-CN" altLang="zh-CN" sz="1400">
                  <a:solidFill>
                    <a:srgbClr val="CC3300"/>
                  </a:solidFill>
                  <a:ea typeface="楷体_GB2312" pitchFamily="1" charset="-122"/>
                </a:rPr>
                <a:t>项英</a:t>
              </a:r>
              <a:endParaRPr lang="zh-CN" altLang="zh-CN" sz="1400">
                <a:solidFill>
                  <a:srgbClr val="FF3300"/>
                </a:solidFill>
                <a:latin typeface="Times New Roman" panose="02020603050405020304" pitchFamily="18" charset="0"/>
              </a:endParaRPr>
            </a:p>
          </p:txBody>
        </p:sp>
      </p:grpSp>
      <p:grpSp>
        <p:nvGrpSpPr>
          <p:cNvPr id="30736" name="Group 16"/>
          <p:cNvGrpSpPr/>
          <p:nvPr/>
        </p:nvGrpSpPr>
        <p:grpSpPr bwMode="auto">
          <a:xfrm>
            <a:off x="6527801" y="3644901"/>
            <a:ext cx="3097213" cy="2096731"/>
            <a:chOff x="0" y="0"/>
            <a:chExt cx="2223" cy="1488"/>
          </a:xfrm>
        </p:grpSpPr>
        <p:pic>
          <p:nvPicPr>
            <p:cNvPr id="27661"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223" cy="1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62" name="Rectangle 18"/>
            <p:cNvSpPr>
              <a:spLocks noChangeArrowheads="1"/>
            </p:cNvSpPr>
            <p:nvPr/>
          </p:nvSpPr>
          <p:spPr bwMode="auto">
            <a:xfrm>
              <a:off x="733" y="1270"/>
              <a:ext cx="1292" cy="218"/>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 typeface="Arial" panose="020B0604020202020204" pitchFamily="34" charset="0"/>
                <a:buNone/>
              </a:pPr>
              <a:r>
                <a:rPr lang="zh-CN" altLang="zh-CN" sz="1400">
                  <a:solidFill>
                    <a:srgbClr val="CC3300"/>
                  </a:solidFill>
                  <a:latin typeface="Times New Roman" panose="02020603050405020304" pitchFamily="18" charset="0"/>
                  <a:ea typeface="楷体_GB2312" pitchFamily="1" charset="-122"/>
                </a:rPr>
                <a:t>八路军改编誓师大会</a:t>
              </a:r>
              <a:endParaRPr lang="zh-CN" altLang="zh-CN" sz="1400">
                <a:solidFill>
                  <a:srgbClr val="CC3300"/>
                </a:solidFill>
                <a:latin typeface="Times New Roman" panose="02020603050405020304" pitchFamily="18" charset="0"/>
                <a:ea typeface="楷体_GB2312" pitchFamily="1" charset="-122"/>
              </a:endParaRPr>
            </a:p>
          </p:txBody>
        </p:sp>
      </p:grpSp>
      <p:grpSp>
        <p:nvGrpSpPr>
          <p:cNvPr id="30739" name="Group 19"/>
          <p:cNvGrpSpPr/>
          <p:nvPr/>
        </p:nvGrpSpPr>
        <p:grpSpPr bwMode="auto">
          <a:xfrm>
            <a:off x="5087939" y="4149725"/>
            <a:ext cx="2521923" cy="1585374"/>
            <a:chOff x="0" y="0"/>
            <a:chExt cx="1722" cy="1126"/>
          </a:xfrm>
        </p:grpSpPr>
        <p:pic>
          <p:nvPicPr>
            <p:cNvPr id="27659" name="Picture 2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678" cy="1109"/>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27660" name="Rectangle 21"/>
            <p:cNvSpPr>
              <a:spLocks noChangeArrowheads="1"/>
            </p:cNvSpPr>
            <p:nvPr/>
          </p:nvSpPr>
          <p:spPr bwMode="auto">
            <a:xfrm>
              <a:off x="493" y="907"/>
              <a:ext cx="1229" cy="219"/>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 typeface="Arial" panose="020B0604020202020204" pitchFamily="34" charset="0"/>
                <a:buNone/>
              </a:pPr>
              <a:r>
                <a:rPr lang="zh-CN" altLang="zh-CN" sz="1400">
                  <a:solidFill>
                    <a:srgbClr val="CC3300"/>
                  </a:solidFill>
                  <a:latin typeface="Times New Roman" panose="02020603050405020304" pitchFamily="18" charset="0"/>
                  <a:ea typeface="楷体_GB2312" pitchFamily="1" charset="-122"/>
                </a:rPr>
                <a:t>新四军改编誓师大会</a:t>
              </a:r>
              <a:endParaRPr lang="zh-CN" altLang="zh-CN" sz="1400">
                <a:solidFill>
                  <a:srgbClr val="CC3300"/>
                </a:solidFill>
                <a:latin typeface="Times New Roman" panose="02020603050405020304" pitchFamily="18" charset="0"/>
                <a:ea typeface="楷体_GB2312" pitchFamily="1" charset="-122"/>
              </a:endParaRPr>
            </a:p>
          </p:txBody>
        </p:sp>
      </p:grpSp>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animEffect transition="in" filter="blinds(horizontal)">
                                      <p:cBhvr>
                                        <p:cTn id="7" dur="500"/>
                                        <p:tgtEl>
                                          <p:spTgt spid="3072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0726"/>
                                        </p:tgtEl>
                                        <p:attrNameLst>
                                          <p:attrName>style.visibility</p:attrName>
                                        </p:attrNameLst>
                                      </p:cBhvr>
                                      <p:to>
                                        <p:strVal val="visible"/>
                                      </p:to>
                                    </p:set>
                                    <p:animEffect transition="in" filter="slide(fromBottom)">
                                      <p:cBhvr>
                                        <p:cTn id="12" dur="500"/>
                                        <p:tgtEl>
                                          <p:spTgt spid="3072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30727"/>
                                        </p:tgtEl>
                                        <p:attrNameLst>
                                          <p:attrName>style.visibility</p:attrName>
                                        </p:attrNameLst>
                                      </p:cBhvr>
                                      <p:to>
                                        <p:strVal val="visible"/>
                                      </p:to>
                                    </p:set>
                                    <p:animEffect transition="in" filter="slide(fromBottom)">
                                      <p:cBhvr>
                                        <p:cTn id="17" dur="500"/>
                                        <p:tgtEl>
                                          <p:spTgt spid="30727"/>
                                        </p:tgtEl>
                                      </p:cBhvr>
                                    </p:animEffect>
                                  </p:childTnLst>
                                </p:cTn>
                              </p:par>
                              <p:par>
                                <p:cTn id="18" presetID="12" presetClass="entr" presetSubtype="4" fill="hold" nodeType="withEffect">
                                  <p:stCondLst>
                                    <p:cond delay="0"/>
                                  </p:stCondLst>
                                  <p:childTnLst>
                                    <p:set>
                                      <p:cBhvr>
                                        <p:cTn id="19" dur="1" fill="hold">
                                          <p:stCondLst>
                                            <p:cond delay="0"/>
                                          </p:stCondLst>
                                        </p:cTn>
                                        <p:tgtEl>
                                          <p:spTgt spid="30736"/>
                                        </p:tgtEl>
                                        <p:attrNameLst>
                                          <p:attrName>style.visibility</p:attrName>
                                        </p:attrNameLst>
                                      </p:cBhvr>
                                      <p:to>
                                        <p:strVal val="visible"/>
                                      </p:to>
                                    </p:set>
                                    <p:animEffect transition="in" filter="slide(fromBottom)">
                                      <p:cBhvr>
                                        <p:cTn id="20" dur="500"/>
                                        <p:tgtEl>
                                          <p:spTgt spid="3073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2" fill="hold" nodeType="clickEffect">
                                  <p:stCondLst>
                                    <p:cond delay="0"/>
                                  </p:stCondLst>
                                  <p:childTnLst>
                                    <p:set>
                                      <p:cBhvr>
                                        <p:cTn id="24" dur="1" fill="hold">
                                          <p:stCondLst>
                                            <p:cond delay="0"/>
                                          </p:stCondLst>
                                        </p:cTn>
                                        <p:tgtEl>
                                          <p:spTgt spid="30730"/>
                                        </p:tgtEl>
                                        <p:attrNameLst>
                                          <p:attrName>style.visibility</p:attrName>
                                        </p:attrNameLst>
                                      </p:cBhvr>
                                      <p:to>
                                        <p:strVal val="visible"/>
                                      </p:to>
                                    </p:set>
                                    <p:animEffect transition="in" filter="slide(fromRight)">
                                      <p:cBhvr>
                                        <p:cTn id="25" dur="500"/>
                                        <p:tgtEl>
                                          <p:spTgt spid="30730"/>
                                        </p:tgtEl>
                                      </p:cBhvr>
                                    </p:animEffect>
                                  </p:childTnLst>
                                </p:cTn>
                              </p:par>
                              <p:par>
                                <p:cTn id="26" presetID="12" presetClass="entr" presetSubtype="2" fill="hold" nodeType="withEffect">
                                  <p:stCondLst>
                                    <p:cond delay="0"/>
                                  </p:stCondLst>
                                  <p:childTnLst>
                                    <p:set>
                                      <p:cBhvr>
                                        <p:cTn id="27" dur="1" fill="hold">
                                          <p:stCondLst>
                                            <p:cond delay="0"/>
                                          </p:stCondLst>
                                        </p:cTn>
                                        <p:tgtEl>
                                          <p:spTgt spid="30733"/>
                                        </p:tgtEl>
                                        <p:attrNameLst>
                                          <p:attrName>style.visibility</p:attrName>
                                        </p:attrNameLst>
                                      </p:cBhvr>
                                      <p:to>
                                        <p:strVal val="visible"/>
                                      </p:to>
                                    </p:set>
                                    <p:animEffect transition="in" filter="slide(fromRight)">
                                      <p:cBhvr>
                                        <p:cTn id="28" dur="500"/>
                                        <p:tgtEl>
                                          <p:spTgt spid="30733"/>
                                        </p:tgtEl>
                                      </p:cBhvr>
                                    </p:animEffect>
                                  </p:childTnLst>
                                </p:cTn>
                              </p:par>
                              <p:par>
                                <p:cTn id="29" presetID="12" presetClass="entr" presetSubtype="2" fill="hold" nodeType="withEffect">
                                  <p:stCondLst>
                                    <p:cond delay="0"/>
                                  </p:stCondLst>
                                  <p:childTnLst>
                                    <p:set>
                                      <p:cBhvr>
                                        <p:cTn id="30" dur="1" fill="hold">
                                          <p:stCondLst>
                                            <p:cond delay="0"/>
                                          </p:stCondLst>
                                        </p:cTn>
                                        <p:tgtEl>
                                          <p:spTgt spid="30739"/>
                                        </p:tgtEl>
                                        <p:attrNameLst>
                                          <p:attrName>style.visibility</p:attrName>
                                        </p:attrNameLst>
                                      </p:cBhvr>
                                      <p:to>
                                        <p:strVal val="visible"/>
                                      </p:to>
                                    </p:set>
                                    <p:animEffect transition="in" filter="slide(fromRight)">
                                      <p:cBhvr>
                                        <p:cTn id="31" dur="500"/>
                                        <p:tgtEl>
                                          <p:spTgt spid="30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animBg="1" autoUpdateAnimBg="0"/>
      <p:bldP spid="30726"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2711450" y="1125538"/>
            <a:ext cx="6337300" cy="1401762"/>
          </a:xfrm>
          <a:prstGeom prst="rect">
            <a:avLst/>
          </a:prstGeom>
          <a:solidFill>
            <a:srgbClr val="FFFFCC"/>
          </a:solidFill>
          <a:ln w="2857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800" dirty="0">
                <a:latin typeface="+mj-ea"/>
                <a:ea typeface="+mj-ea"/>
              </a:rPr>
              <a:t>1937年9月，陕甘宁根据地改称陕甘宁边区，林伯渠任边区政府主席。陕甘宁边区仍是中共中央所在地</a:t>
            </a:r>
            <a:r>
              <a:rPr lang="zh-CN" altLang="zh-CN" sz="2800" dirty="0">
                <a:solidFill>
                  <a:srgbClr val="FF3300"/>
                </a:solidFill>
                <a:latin typeface="+mj-ea"/>
                <a:ea typeface="+mj-ea"/>
              </a:rPr>
              <a:t>。</a:t>
            </a:r>
            <a:endParaRPr lang="zh-CN" altLang="zh-CN" sz="2800" dirty="0">
              <a:solidFill>
                <a:srgbClr val="FF3300"/>
              </a:solidFill>
              <a:latin typeface="+mj-ea"/>
              <a:ea typeface="+mj-ea"/>
            </a:endParaRPr>
          </a:p>
        </p:txBody>
      </p:sp>
      <p:pic>
        <p:nvPicPr>
          <p:cNvPr id="31747" name="Picture 3"/>
          <p:cNvPicPr>
            <a:picLocks noGrp="1" noRot="1" noChangeAspect="1" noChangeArrowheads="1"/>
          </p:cNvPicPr>
          <p:nvPr>
            <p:ph sz="half" idx="1"/>
          </p:nvPr>
        </p:nvPicPr>
        <p:blipFill>
          <a:blip r:embed="rId1">
            <a:extLst>
              <a:ext uri="{28A0092B-C50C-407E-A947-70E740481C1C}">
                <a14:useLocalDpi xmlns:a14="http://schemas.microsoft.com/office/drawing/2010/main" val="0"/>
              </a:ext>
            </a:extLst>
          </a:blip>
          <a:srcRect/>
          <a:stretch>
            <a:fillRect/>
          </a:stretch>
        </p:blipFill>
        <p:spPr>
          <a:xfrm>
            <a:off x="2711450" y="2565400"/>
            <a:ext cx="4033838" cy="3024188"/>
          </a:xfrm>
        </p:spPr>
      </p:pic>
      <p:grpSp>
        <p:nvGrpSpPr>
          <p:cNvPr id="31751" name="Group 7"/>
          <p:cNvGrpSpPr/>
          <p:nvPr/>
        </p:nvGrpSpPr>
        <p:grpSpPr bwMode="auto">
          <a:xfrm>
            <a:off x="6959601" y="2565400"/>
            <a:ext cx="2447925" cy="3024188"/>
            <a:chOff x="0" y="0"/>
            <a:chExt cx="1542" cy="1769"/>
          </a:xfrm>
        </p:grpSpPr>
        <p:pic>
          <p:nvPicPr>
            <p:cNvPr id="2867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5" cy="1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680" name="Rectangle 9"/>
            <p:cNvSpPr>
              <a:spLocks noChangeArrowheads="1"/>
            </p:cNvSpPr>
            <p:nvPr/>
          </p:nvSpPr>
          <p:spPr bwMode="auto">
            <a:xfrm>
              <a:off x="1315" y="589"/>
              <a:ext cx="227" cy="594"/>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 typeface="Arial" panose="020B0604020202020204" pitchFamily="34" charset="0"/>
                <a:buNone/>
              </a:pPr>
              <a:r>
                <a:rPr lang="zh-CN" altLang="zh-CN" sz="2000">
                  <a:solidFill>
                    <a:srgbClr val="CC3300"/>
                  </a:solidFill>
                  <a:latin typeface="Times New Roman" panose="02020603050405020304" pitchFamily="18" charset="0"/>
                  <a:ea typeface="楷体_GB2312" pitchFamily="1" charset="-122"/>
                </a:rPr>
                <a:t>林伯渠</a:t>
              </a:r>
              <a:endParaRPr lang="zh-CN" altLang="zh-CN" sz="2000">
                <a:solidFill>
                  <a:srgbClr val="CC3300"/>
                </a:solidFill>
                <a:latin typeface="Times New Roman" panose="02020603050405020304" pitchFamily="18" charset="0"/>
                <a:ea typeface="楷体_GB2312" pitchFamily="1" charset="-122"/>
              </a:endParaRPr>
            </a:p>
          </p:txBody>
        </p:sp>
      </p:grpSp>
    </p:spTree>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checkerboard(across)">
                                      <p:cBhvr>
                                        <p:cTn id="7" dur="500"/>
                                        <p:tgtEl>
                                          <p:spTgt spid="3174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31747"/>
                                        </p:tgtEl>
                                        <p:attrNameLst>
                                          <p:attrName>style.visibility</p:attrName>
                                        </p:attrNameLst>
                                      </p:cBhvr>
                                      <p:to>
                                        <p:strVal val="visible"/>
                                      </p:to>
                                    </p:set>
                                    <p:animEffect transition="in" filter="slide(fromLeft)">
                                      <p:cBhvr>
                                        <p:cTn id="12" dur="500"/>
                                        <p:tgtEl>
                                          <p:spTgt spid="3174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31751"/>
                                        </p:tgtEl>
                                        <p:attrNameLst>
                                          <p:attrName>style.visibility</p:attrName>
                                        </p:attrNameLst>
                                      </p:cBhvr>
                                      <p:to>
                                        <p:strVal val="visible"/>
                                      </p:to>
                                    </p:set>
                                    <p:animEffect transition="in" filter="slide(fromRight)">
                                      <p:cBhvr>
                                        <p:cTn id="17" dur="500"/>
                                        <p:tgtEl>
                                          <p:spTgt spid="31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2424113" y="1196975"/>
            <a:ext cx="7416800" cy="1569660"/>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400" dirty="0">
                <a:latin typeface="+mj-ea"/>
                <a:ea typeface="+mj-ea"/>
              </a:rPr>
              <a:t>1937年9月22日，国民党中央通讯社发表《中国共产党为公布国共合作宣言》。23日，蒋介石发表实际承认共产党合法地位的谈话。以国共两党第二次合作为基础的抗日民族统一战线正式形成。</a:t>
            </a:r>
            <a:endParaRPr lang="zh-CN" altLang="zh-CN" sz="2400" dirty="0">
              <a:latin typeface="+mj-ea"/>
              <a:ea typeface="+mj-ea"/>
            </a:endParaRPr>
          </a:p>
        </p:txBody>
      </p:sp>
      <p:sp>
        <p:nvSpPr>
          <p:cNvPr id="29699" name="AutoShape 3">
            <a:hlinkClick r:id="rId1"/>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 typeface="Arial" panose="020B0604020202020204" pitchFamily="34" charset="0"/>
              <a:buNone/>
            </a:pPr>
            <a:endParaRPr lang="zh-CN" altLang="en-US" sz="2800">
              <a:solidFill>
                <a:srgbClr val="FF3300"/>
              </a:solidFill>
              <a:latin typeface="Times New Roman" panose="02020603050405020304" pitchFamily="18" charset="0"/>
            </a:endParaRPr>
          </a:p>
        </p:txBody>
      </p:sp>
      <p:grpSp>
        <p:nvGrpSpPr>
          <p:cNvPr id="32772" name="Group 4"/>
          <p:cNvGrpSpPr/>
          <p:nvPr/>
        </p:nvGrpSpPr>
        <p:grpSpPr bwMode="auto">
          <a:xfrm>
            <a:off x="2449856" y="2924175"/>
            <a:ext cx="7462495" cy="2901950"/>
            <a:chOff x="-2" y="0"/>
            <a:chExt cx="5269" cy="1646"/>
          </a:xfrm>
        </p:grpSpPr>
        <p:grpSp>
          <p:nvGrpSpPr>
            <p:cNvPr id="29705" name="Group 5"/>
            <p:cNvGrpSpPr/>
            <p:nvPr/>
          </p:nvGrpSpPr>
          <p:grpSpPr bwMode="auto">
            <a:xfrm>
              <a:off x="-2" y="0"/>
              <a:ext cx="2595" cy="1633"/>
              <a:chOff x="-2" y="0"/>
              <a:chExt cx="2595" cy="1633"/>
            </a:xfrm>
          </p:grpSpPr>
          <p:pic>
            <p:nvPicPr>
              <p:cNvPr id="2970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 y="0"/>
                <a:ext cx="2086" cy="16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710" name="Text Box 7"/>
              <p:cNvSpPr txBox="1">
                <a:spLocks noChangeArrowheads="1"/>
              </p:cNvSpPr>
              <p:nvPr/>
            </p:nvSpPr>
            <p:spPr bwMode="auto">
              <a:xfrm>
                <a:off x="-2" y="318"/>
                <a:ext cx="478" cy="1134"/>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1600">
                    <a:solidFill>
                      <a:srgbClr val="CC3300"/>
                    </a:solidFill>
                    <a:ea typeface="楷体_GB2312" pitchFamily="1" charset="-122"/>
                  </a:rPr>
                  <a:t>《中国共产党为公布国共合作》宣言</a:t>
                </a:r>
                <a:endParaRPr lang="zh-CN" altLang="zh-CN" sz="1600">
                  <a:solidFill>
                    <a:srgbClr val="CC3300"/>
                  </a:solidFill>
                  <a:ea typeface="楷体_GB2312" pitchFamily="1" charset="-122"/>
                </a:endParaRPr>
              </a:p>
            </p:txBody>
          </p:sp>
        </p:grpSp>
        <p:grpSp>
          <p:nvGrpSpPr>
            <p:cNvPr id="29706" name="Group 8"/>
            <p:cNvGrpSpPr/>
            <p:nvPr/>
          </p:nvGrpSpPr>
          <p:grpSpPr bwMode="auto">
            <a:xfrm>
              <a:off x="2775" y="0"/>
              <a:ext cx="2492" cy="1646"/>
              <a:chOff x="0" y="0"/>
              <a:chExt cx="2492" cy="1646"/>
            </a:xfrm>
          </p:grpSpPr>
          <p:pic>
            <p:nvPicPr>
              <p:cNvPr id="2970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224" cy="1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708" name="Text Box 10"/>
              <p:cNvSpPr txBox="1">
                <a:spLocks noChangeArrowheads="1"/>
              </p:cNvSpPr>
              <p:nvPr/>
            </p:nvSpPr>
            <p:spPr bwMode="auto">
              <a:xfrm>
                <a:off x="2188" y="454"/>
                <a:ext cx="304" cy="1180"/>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1600">
                    <a:solidFill>
                      <a:schemeClr val="tx2"/>
                    </a:solidFill>
                    <a:ea typeface="楷体_GB2312" pitchFamily="1" charset="-122"/>
                  </a:rPr>
                  <a:t>蒋介石在庐山谈话</a:t>
                </a:r>
                <a:endParaRPr lang="zh-CN" altLang="zh-CN" sz="1600">
                  <a:solidFill>
                    <a:schemeClr val="tx2"/>
                  </a:solidFill>
                  <a:ea typeface="楷体_GB2312" pitchFamily="1" charset="-122"/>
                </a:endParaRPr>
              </a:p>
            </p:txBody>
          </p:sp>
        </p:grpSp>
      </p:grpSp>
    </p:spTree>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770"/>
                                        </p:tgtEl>
                                        <p:attrNameLst>
                                          <p:attrName>style.visibility</p:attrName>
                                        </p:attrNameLst>
                                      </p:cBhvr>
                                      <p:to>
                                        <p:strVal val="visible"/>
                                      </p:to>
                                    </p:set>
                                    <p:animEffect transition="in" filter="blinds(horizontal)">
                                      <p:cBhvr>
                                        <p:cTn id="7" dur="500"/>
                                        <p:tgtEl>
                                          <p:spTgt spid="3277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2772"/>
                                        </p:tgtEl>
                                        <p:attrNameLst>
                                          <p:attrName>style.visibility</p:attrName>
                                        </p:attrNameLst>
                                      </p:cBhvr>
                                      <p:to>
                                        <p:strVal val="visible"/>
                                      </p:to>
                                    </p:set>
                                    <p:anim calcmode="lin" valueType="num">
                                      <p:cBhvr additive="base">
                                        <p:cTn id="12" dur="500" fill="hold"/>
                                        <p:tgtEl>
                                          <p:spTgt spid="32772"/>
                                        </p:tgtEl>
                                        <p:attrNameLst>
                                          <p:attrName>ppt_x</p:attrName>
                                        </p:attrNameLst>
                                      </p:cBhvr>
                                      <p:tavLst>
                                        <p:tav tm="0">
                                          <p:val>
                                            <p:strVal val="#ppt_x"/>
                                          </p:val>
                                        </p:tav>
                                        <p:tav tm="100000">
                                          <p:val>
                                            <p:strVal val="#ppt_x"/>
                                          </p:val>
                                        </p:tav>
                                      </p:tavLst>
                                    </p:anim>
                                    <p:anim calcmode="lin" valueType="num">
                                      <p:cBhvr additive="base">
                                        <p:cTn id="13" dur="500" fill="hold"/>
                                        <p:tgtEl>
                                          <p:spTgt spid="327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3287714" y="1052513"/>
            <a:ext cx="5616575" cy="690562"/>
          </a:xfrm>
          <a:prstGeom prst="rect">
            <a:avLst/>
          </a:prstGeom>
          <a:noFill/>
          <a:ln w="28575">
            <a:solidFill>
              <a:srgbClr val="FF33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800" b="1" dirty="0">
                <a:solidFill>
                  <a:schemeClr val="tx2"/>
                </a:solidFill>
                <a:latin typeface="黑体" panose="02010609060101010101" pitchFamily="49" charset="-122"/>
                <a:ea typeface="黑体" panose="02010609060101010101" pitchFamily="49" charset="-122"/>
              </a:rPr>
              <a:t>（二）全民族同仇敌忾，奋起抗战</a:t>
            </a:r>
            <a:endParaRPr lang="zh-CN" altLang="zh-CN" sz="2800" b="1" dirty="0">
              <a:solidFill>
                <a:schemeClr val="tx2"/>
              </a:solidFill>
              <a:latin typeface="黑体" panose="02010609060101010101" pitchFamily="49" charset="-122"/>
              <a:ea typeface="黑体" panose="02010609060101010101" pitchFamily="49" charset="-122"/>
            </a:endParaRPr>
          </a:p>
        </p:txBody>
      </p:sp>
      <p:grpSp>
        <p:nvGrpSpPr>
          <p:cNvPr id="33795" name="Group 3"/>
          <p:cNvGrpSpPr/>
          <p:nvPr/>
        </p:nvGrpSpPr>
        <p:grpSpPr bwMode="auto">
          <a:xfrm>
            <a:off x="2135188" y="2060576"/>
            <a:ext cx="7777162" cy="3565525"/>
            <a:chOff x="0" y="0"/>
            <a:chExt cx="4899" cy="2246"/>
          </a:xfrm>
        </p:grpSpPr>
        <p:sp>
          <p:nvSpPr>
            <p:cNvPr id="30728" name="Text Box 4"/>
            <p:cNvSpPr txBox="1">
              <a:spLocks noChangeArrowheads="1"/>
            </p:cNvSpPr>
            <p:nvPr/>
          </p:nvSpPr>
          <p:spPr bwMode="auto">
            <a:xfrm>
              <a:off x="0" y="0"/>
              <a:ext cx="2223" cy="2210"/>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1800" dirty="0">
                  <a:solidFill>
                    <a:srgbClr val="990033"/>
                  </a:solidFill>
                  <a:ea typeface="楷体_GB2312" pitchFamily="1" charset="-122"/>
                </a:rPr>
                <a:t> </a:t>
              </a:r>
              <a:r>
                <a:rPr lang="zh-CN" altLang="zh-CN" sz="2800" dirty="0">
                  <a:latin typeface="+mj-ea"/>
                  <a:ea typeface="+mj-ea"/>
                </a:rPr>
                <a:t>中国民族革命同盟、国家社会党、中国青年党、中华职业教育社、乡村建设派等，一致拥护国共两党合作抗日。宋庆龄于1938年6月在上海成立保卫中国同盟。</a:t>
              </a:r>
              <a:endParaRPr lang="zh-CN" altLang="zh-CN" sz="2800" dirty="0">
                <a:latin typeface="+mj-ea"/>
                <a:ea typeface="+mj-ea"/>
              </a:endParaRPr>
            </a:p>
          </p:txBody>
        </p:sp>
        <p:sp>
          <p:nvSpPr>
            <p:cNvPr id="30729" name="Rectangle 5"/>
            <p:cNvSpPr>
              <a:spLocks noChangeArrowheads="1"/>
            </p:cNvSpPr>
            <p:nvPr/>
          </p:nvSpPr>
          <p:spPr bwMode="auto">
            <a:xfrm>
              <a:off x="2359" y="1996"/>
              <a:ext cx="2450" cy="25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zh-CN" sz="2000">
                  <a:solidFill>
                    <a:schemeClr val="tx2"/>
                  </a:solidFill>
                  <a:ea typeface="楷体_GB2312" pitchFamily="1" charset="-122"/>
                </a:rPr>
                <a:t>保卫中国同盟中央委员会成员</a:t>
              </a:r>
              <a:endParaRPr lang="zh-CN" altLang="zh-CN" sz="2000">
                <a:solidFill>
                  <a:schemeClr val="tx2"/>
                </a:solidFill>
                <a:ea typeface="楷体_GB2312" pitchFamily="1" charset="-122"/>
              </a:endParaRPr>
            </a:p>
          </p:txBody>
        </p:sp>
        <p:pic>
          <p:nvPicPr>
            <p:cNvPr id="3073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59" y="45"/>
              <a:ext cx="2540" cy="18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794"/>
                                        </p:tgtEl>
                                        <p:attrNameLst>
                                          <p:attrName>style.visibility</p:attrName>
                                        </p:attrNameLst>
                                      </p:cBhvr>
                                      <p:to>
                                        <p:strVal val="visible"/>
                                      </p:to>
                                    </p:set>
                                    <p:animEffect transition="in" filter="blinds(horizontal)">
                                      <p:cBhvr>
                                        <p:cTn id="7" dur="500"/>
                                        <p:tgtEl>
                                          <p:spTgt spid="33794"/>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33795"/>
                                        </p:tgtEl>
                                        <p:attrNameLst>
                                          <p:attrName>style.visibility</p:attrName>
                                        </p:attrNameLst>
                                      </p:cBhvr>
                                      <p:to>
                                        <p:strVal val="visible"/>
                                      </p:to>
                                    </p:set>
                                    <p:animEffect transition="in" filter="wedge">
                                      <p:cBhvr>
                                        <p:cTn id="12" dur="500"/>
                                        <p:tgtEl>
                                          <p:spTgt spid="33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Group 2"/>
          <p:cNvGrpSpPr/>
          <p:nvPr/>
        </p:nvGrpSpPr>
        <p:grpSpPr bwMode="auto">
          <a:xfrm>
            <a:off x="2279650" y="1196975"/>
            <a:ext cx="7272338" cy="4679950"/>
            <a:chOff x="0" y="0"/>
            <a:chExt cx="5170" cy="3180"/>
          </a:xfrm>
        </p:grpSpPr>
        <p:sp>
          <p:nvSpPr>
            <p:cNvPr id="31751" name="Text Box 3"/>
            <p:cNvSpPr txBox="1">
              <a:spLocks noChangeArrowheads="1"/>
            </p:cNvSpPr>
            <p:nvPr/>
          </p:nvSpPr>
          <p:spPr bwMode="auto">
            <a:xfrm>
              <a:off x="2222" y="0"/>
              <a:ext cx="2948" cy="1819"/>
            </a:xfrm>
            <a:prstGeom prst="rect">
              <a:avLst/>
            </a:prstGeom>
            <a:solidFill>
              <a:srgbClr val="CCFF99"/>
            </a:solidFill>
            <a:ln w="28575">
              <a:solidFill>
                <a:srgbClr val="00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400" dirty="0">
                  <a:latin typeface="+mj-ea"/>
                  <a:ea typeface="+mj-ea"/>
                </a:rPr>
                <a:t>各少数民族人民以各种方式投入抗日斗争。马本斋领导的冀中回民支队进行大小战斗870多次，歼敌3.76万余人。台湾岛内的高山族等台湾同胞则坚持不断地发动抗日暴动，组织抗日义勇军。</a:t>
              </a:r>
              <a:endParaRPr lang="zh-CN" altLang="zh-CN" sz="2400" dirty="0">
                <a:latin typeface="+mj-ea"/>
                <a:ea typeface="+mj-ea"/>
              </a:endParaRPr>
            </a:p>
          </p:txBody>
        </p:sp>
        <p:grpSp>
          <p:nvGrpSpPr>
            <p:cNvPr id="31752" name="Group 4"/>
            <p:cNvGrpSpPr/>
            <p:nvPr/>
          </p:nvGrpSpPr>
          <p:grpSpPr bwMode="auto">
            <a:xfrm>
              <a:off x="0" y="0"/>
              <a:ext cx="1678" cy="1815"/>
              <a:chOff x="0" y="0"/>
              <a:chExt cx="1678" cy="1815"/>
            </a:xfrm>
          </p:grpSpPr>
          <p:sp>
            <p:nvSpPr>
              <p:cNvPr id="31756" name="Rectangle 5"/>
              <p:cNvSpPr>
                <a:spLocks noChangeArrowheads="1"/>
              </p:cNvSpPr>
              <p:nvPr/>
            </p:nvSpPr>
            <p:spPr bwMode="auto">
              <a:xfrm>
                <a:off x="1451" y="680"/>
                <a:ext cx="227" cy="684"/>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zh-CN" sz="2000">
                    <a:solidFill>
                      <a:schemeClr val="bg1"/>
                    </a:solidFill>
                    <a:ea typeface="楷体_GB2312" pitchFamily="1" charset="-122"/>
                  </a:rPr>
                  <a:t>马本斋</a:t>
                </a:r>
                <a:endParaRPr lang="zh-CN" altLang="zh-CN" sz="2000">
                  <a:solidFill>
                    <a:schemeClr val="bg1"/>
                  </a:solidFill>
                  <a:ea typeface="楷体_GB2312" pitchFamily="1" charset="-122"/>
                </a:endParaRPr>
              </a:p>
            </p:txBody>
          </p:sp>
          <p:pic>
            <p:nvPicPr>
              <p:cNvPr id="31757"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406" cy="1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53" name="Group 7"/>
            <p:cNvGrpSpPr/>
            <p:nvPr/>
          </p:nvGrpSpPr>
          <p:grpSpPr bwMode="auto">
            <a:xfrm>
              <a:off x="544" y="1860"/>
              <a:ext cx="3220" cy="1320"/>
              <a:chOff x="0" y="0"/>
              <a:chExt cx="3220" cy="1320"/>
            </a:xfrm>
          </p:grpSpPr>
          <p:pic>
            <p:nvPicPr>
              <p:cNvPr id="31754" name="Picture 8">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540" cy="1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55" name="Text Box 9"/>
              <p:cNvSpPr txBox="1">
                <a:spLocks noChangeArrowheads="1"/>
              </p:cNvSpPr>
              <p:nvPr/>
            </p:nvSpPr>
            <p:spPr bwMode="auto">
              <a:xfrm>
                <a:off x="2585" y="453"/>
                <a:ext cx="635" cy="809"/>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1800">
                    <a:solidFill>
                      <a:schemeClr val="bg1"/>
                    </a:solidFill>
                    <a:ea typeface="楷体_GB2312" pitchFamily="1" charset="-122"/>
                  </a:rPr>
                  <a:t>回民支队在进行军事训练</a:t>
                </a:r>
                <a:endParaRPr lang="zh-CN" altLang="zh-CN" sz="1800">
                  <a:solidFill>
                    <a:schemeClr val="bg1"/>
                  </a:solidFill>
                  <a:ea typeface="楷体_GB2312" pitchFamily="1" charset="-122"/>
                </a:endParaRPr>
              </a:p>
            </p:txBody>
          </p:sp>
        </p:grpSp>
      </p:gr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4818"/>
                                        </p:tgtEl>
                                        <p:attrNameLst>
                                          <p:attrName>style.visibility</p:attrName>
                                        </p:attrNameLst>
                                      </p:cBhvr>
                                      <p:to>
                                        <p:strVal val="visible"/>
                                      </p:to>
                                    </p:set>
                                    <p:animEffect transition="in" filter="checkerboard(across)">
                                      <p:cBhvr>
                                        <p:cTn id="7" dur="500"/>
                                        <p:tgtEl>
                                          <p:spTgt spid="34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3143251" y="1412875"/>
            <a:ext cx="6265863" cy="457200"/>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400" dirty="0">
                <a:latin typeface="+mj-ea"/>
                <a:ea typeface="+mj-ea"/>
              </a:rPr>
              <a:t>海外华侨   以各种方式支援祖国的抗战</a:t>
            </a:r>
            <a:endParaRPr lang="zh-CN" altLang="zh-CN" sz="2400" dirty="0">
              <a:latin typeface="+mj-ea"/>
              <a:ea typeface="+mj-ea"/>
            </a:endParaRPr>
          </a:p>
        </p:txBody>
      </p:sp>
      <p:grpSp>
        <p:nvGrpSpPr>
          <p:cNvPr id="35846" name="Group 6"/>
          <p:cNvGrpSpPr/>
          <p:nvPr/>
        </p:nvGrpSpPr>
        <p:grpSpPr bwMode="auto">
          <a:xfrm>
            <a:off x="3143251" y="2133600"/>
            <a:ext cx="6265863" cy="3767138"/>
            <a:chOff x="0" y="0"/>
            <a:chExt cx="3220" cy="1744"/>
          </a:xfrm>
        </p:grpSpPr>
        <p:pic>
          <p:nvPicPr>
            <p:cNvPr id="32777" name="Picture 7" descr="厦大记忆 陈嘉庚“宁要厦大，不要大厦”(组图)"/>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3220" cy="1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778" name="Rectangle 8"/>
            <p:cNvSpPr>
              <a:spLocks noChangeArrowheads="1"/>
            </p:cNvSpPr>
            <p:nvPr/>
          </p:nvSpPr>
          <p:spPr bwMode="auto">
            <a:xfrm>
              <a:off x="953" y="1588"/>
              <a:ext cx="1319" cy="156"/>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zh-CN" sz="1600">
                  <a:solidFill>
                    <a:srgbClr val="FF0000"/>
                  </a:solidFill>
                  <a:ea typeface="楷体_GB2312" pitchFamily="1" charset="-122"/>
                </a:rPr>
                <a:t>延安军民欢迎陈嘉庚</a:t>
              </a:r>
              <a:endParaRPr lang="zh-CN" altLang="zh-CN" sz="1600">
                <a:solidFill>
                  <a:srgbClr val="FF0000"/>
                </a:solidFill>
                <a:ea typeface="楷体_GB2312" pitchFamily="1" charset="-122"/>
              </a:endParaRPr>
            </a:p>
          </p:txBody>
        </p:sp>
      </p:grpSp>
      <p:grpSp>
        <p:nvGrpSpPr>
          <p:cNvPr id="35849" name="Group 9"/>
          <p:cNvGrpSpPr/>
          <p:nvPr/>
        </p:nvGrpSpPr>
        <p:grpSpPr bwMode="auto">
          <a:xfrm>
            <a:off x="3143251" y="2133600"/>
            <a:ext cx="6265863" cy="4137817"/>
            <a:chOff x="0" y="0"/>
            <a:chExt cx="3947" cy="2407"/>
          </a:xfrm>
        </p:grpSpPr>
        <p:pic>
          <p:nvPicPr>
            <p:cNvPr id="32775" name="Picture 10" descr="1937年10月，爱国华侨陈嘉庚发起成立“马来亚新加坡华侨筹赈祖国伤兵难民大会委员会”，亲任主席。翌年10月10日，他又联络南洋英、美、法、荷等各属殖民地华侨代表在新加坡成立“南洋华侨筹赈祖国难民总会”（简称“南侨总会”），并被推举为主席。图为陈嘉庚（前左一）1940年率领南洋华侨慰劳团抵达重庆受到热烈欢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947" cy="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6" name="Text Box 11"/>
            <p:cNvSpPr txBox="1">
              <a:spLocks noChangeArrowheads="1"/>
            </p:cNvSpPr>
            <p:nvPr/>
          </p:nvSpPr>
          <p:spPr bwMode="auto">
            <a:xfrm>
              <a:off x="272" y="1995"/>
              <a:ext cx="3357" cy="412"/>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Font typeface="Arial" panose="020B0604020202020204" pitchFamily="34" charset="0"/>
                <a:buNone/>
              </a:pPr>
              <a:r>
                <a:rPr lang="zh-CN" altLang="zh-CN" sz="2000" dirty="0">
                  <a:latin typeface="+mj-ea"/>
                  <a:ea typeface="+mj-ea"/>
                </a:rPr>
                <a:t>陈嘉庚率领南洋华侨慰劳团抵达重庆受到热烈欢迎</a:t>
              </a:r>
              <a:endParaRPr lang="zh-CN" altLang="zh-CN" sz="2000" dirty="0">
                <a:latin typeface="+mj-ea"/>
                <a:ea typeface="+mj-ea"/>
              </a:endParaRP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slide(fromLeft)">
                                      <p:cBhvr>
                                        <p:cTn id="7" dur="500"/>
                                        <p:tgtEl>
                                          <p:spTgt spid="3584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5846"/>
                                        </p:tgtEl>
                                        <p:attrNameLst>
                                          <p:attrName>style.visibility</p:attrName>
                                        </p:attrNameLst>
                                      </p:cBhvr>
                                      <p:to>
                                        <p:strVal val="visible"/>
                                      </p:to>
                                    </p:set>
                                    <p:animEffect transition="in" filter="slide(fromBottom)">
                                      <p:cBhvr>
                                        <p:cTn id="12" dur="500"/>
                                        <p:tgtEl>
                                          <p:spTgt spid="3584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35849"/>
                                        </p:tgtEl>
                                        <p:attrNameLst>
                                          <p:attrName>style.visibility</p:attrName>
                                        </p:attrNameLst>
                                      </p:cBhvr>
                                      <p:to>
                                        <p:strVal val="visible"/>
                                      </p:to>
                                    </p:set>
                                    <p:animEffect transition="in" filter="slide(fromBottom)">
                                      <p:cBhvr>
                                        <p:cTn id="17" dur="500"/>
                                        <p:tgtEl>
                                          <p:spTgt spid="35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形状 1"/>
          <p:cNvSpPr/>
          <p:nvPr/>
        </p:nvSpPr>
        <p:spPr>
          <a:xfrm>
            <a:off x="576580" y="9943"/>
            <a:ext cx="12193270" cy="1200785"/>
          </a:xfrm>
          <a:prstGeom prst="rect">
            <a:avLst/>
          </a:prstGeom>
          <a:solidFill>
            <a:srgbClr val="044875"/>
          </a:solidFill>
          <a:ln w="12700" cap="flat" cmpd="sng">
            <a:solidFill>
              <a:srgbClr val="C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0" fontAlgn="auto" latinLnBrk="0">
              <a:lnSpc>
                <a:spcPct val="100000"/>
              </a:lnSpc>
              <a:spcBef>
                <a:spcPts val="0"/>
              </a:spcBef>
              <a:spcAft>
                <a:spcPts val="0"/>
              </a:spcAft>
              <a:buFontTx/>
              <a:buNone/>
            </a:pPr>
            <a:endParaRPr lang="ko-KR" altLang="en-US" sz="100" b="0" cap="none" dirty="0">
              <a:solidFill>
                <a:srgbClr val="FFFFFF"/>
              </a:solidFill>
              <a:latin typeface="宋体" panose="02010600030101010101" pitchFamily="2" charset="-122"/>
              <a:ea typeface="宋体" panose="02010600030101010101" pitchFamily="2" charset="-122"/>
            </a:endParaRPr>
          </a:p>
        </p:txBody>
      </p:sp>
      <p:sp>
        <p:nvSpPr>
          <p:cNvPr id="20" name="形状 19"/>
          <p:cNvSpPr/>
          <p:nvPr/>
        </p:nvSpPr>
        <p:spPr>
          <a:xfrm>
            <a:off x="8211820" y="3608705"/>
            <a:ext cx="322580" cy="274955"/>
          </a:xfrm>
          <a:custGeom>
            <a:avLst/>
            <a:gdLst>
              <a:gd name="TX0" fmla="*/ 470017 w 2125665"/>
              <a:gd name="TY0" fmla="*/ 1320800 h 1811340"/>
              <a:gd name="TX1" fmla="*/ 470335 w 2125665"/>
              <a:gd name="TY1" fmla="*/ 1343069 h 1811340"/>
              <a:gd name="TX2" fmla="*/ 471286 w 2125665"/>
              <a:gd name="TY2" fmla="*/ 1364382 h 1811340"/>
              <a:gd name="TX3" fmla="*/ 472238 w 2125665"/>
              <a:gd name="TY3" fmla="*/ 1385696 h 1811340"/>
              <a:gd name="TX4" fmla="*/ 473190 w 2125665"/>
              <a:gd name="TY4" fmla="*/ 1406374 h 1811340"/>
              <a:gd name="TX5" fmla="*/ 474459 w 2125665"/>
              <a:gd name="TY5" fmla="*/ 1426415 h 1811340"/>
              <a:gd name="TX6" fmla="*/ 476363 w 2125665"/>
              <a:gd name="TY6" fmla="*/ 1446139 h 1811340"/>
              <a:gd name="TX7" fmla="*/ 478267 w 2125665"/>
              <a:gd name="TY7" fmla="*/ 1464908 h 1811340"/>
              <a:gd name="TX8" fmla="*/ 480170 w 2125665"/>
              <a:gd name="TY8" fmla="*/ 1483677 h 1811340"/>
              <a:gd name="TX9" fmla="*/ 482074 w 2125665"/>
              <a:gd name="TY9" fmla="*/ 1501491 h 1811340"/>
              <a:gd name="TX10" fmla="*/ 484612 w 2125665"/>
              <a:gd name="TY10" fmla="*/ 1518988 h 1811340"/>
              <a:gd name="TX11" fmla="*/ 487468 w 2125665"/>
              <a:gd name="TY11" fmla="*/ 1535530 h 1811340"/>
              <a:gd name="TX12" fmla="*/ 490323 w 2125665"/>
              <a:gd name="TY12" fmla="*/ 1552072 h 1811340"/>
              <a:gd name="TX13" fmla="*/ 493179 w 2125665"/>
              <a:gd name="TY13" fmla="*/ 1567660 h 1811340"/>
              <a:gd name="TX14" fmla="*/ 496352 w 2125665"/>
              <a:gd name="TY14" fmla="*/ 1582611 h 1811340"/>
              <a:gd name="TX15" fmla="*/ 500159 w 2125665"/>
              <a:gd name="TY15" fmla="*/ 1597563 h 1811340"/>
              <a:gd name="TX16" fmla="*/ 503649 w 2125665"/>
              <a:gd name="TY16" fmla="*/ 1611560 h 1811340"/>
              <a:gd name="TX17" fmla="*/ 507774 w 2125665"/>
              <a:gd name="TY17" fmla="*/ 1624921 h 1811340"/>
              <a:gd name="TX18" fmla="*/ 511899 w 2125665"/>
              <a:gd name="TY18" fmla="*/ 1637646 h 1811340"/>
              <a:gd name="TX19" fmla="*/ 516341 w 2125665"/>
              <a:gd name="TY19" fmla="*/ 1650052 h 1811340"/>
              <a:gd name="TX20" fmla="*/ 520783 w 2125665"/>
              <a:gd name="TY20" fmla="*/ 1661505 h 1811340"/>
              <a:gd name="TX21" fmla="*/ 525859 w 2125665"/>
              <a:gd name="TY21" fmla="*/ 1672639 h 1811340"/>
              <a:gd name="TX22" fmla="*/ 530936 w 2125665"/>
              <a:gd name="TY22" fmla="*/ 1683137 h 1811340"/>
              <a:gd name="TX23" fmla="*/ 536329 w 2125665"/>
              <a:gd name="TY23" fmla="*/ 1692998 h 1811340"/>
              <a:gd name="TX24" fmla="*/ 541723 w 2125665"/>
              <a:gd name="TY24" fmla="*/ 1702224 h 1811340"/>
              <a:gd name="TX25" fmla="*/ 547752 w 2125665"/>
              <a:gd name="TY25" fmla="*/ 1710813 h 1811340"/>
              <a:gd name="TX26" fmla="*/ 553463 w 2125665"/>
              <a:gd name="TY26" fmla="*/ 1718766 h 1811340"/>
              <a:gd name="TX27" fmla="*/ 559808 w 2125665"/>
              <a:gd name="TY27" fmla="*/ 1726083 h 1811340"/>
              <a:gd name="TX28" fmla="*/ 566154 w 2125665"/>
              <a:gd name="TY28" fmla="*/ 1732763 h 1811340"/>
              <a:gd name="TX29" fmla="*/ 573134 w 2125665"/>
              <a:gd name="TY29" fmla="*/ 1739125 h 1811340"/>
              <a:gd name="TX30" fmla="*/ 580114 w 2125665"/>
              <a:gd name="TY30" fmla="*/ 1744215 h 1811340"/>
              <a:gd name="TX31" fmla="*/ 587412 w 2125665"/>
              <a:gd name="TY31" fmla="*/ 1749305 h 1811340"/>
              <a:gd name="TX32" fmla="*/ 594709 w 2125665"/>
              <a:gd name="TY32" fmla="*/ 1753123 h 1811340"/>
              <a:gd name="TX33" fmla="*/ 594709 w 2125665"/>
              <a:gd name="TY33" fmla="*/ 1499901 h 1811340"/>
              <a:gd name="TX34" fmla="*/ 591537 w 2125665"/>
              <a:gd name="TY34" fmla="*/ 1499264 h 1811340"/>
              <a:gd name="TX35" fmla="*/ 588047 w 2125665"/>
              <a:gd name="TY35" fmla="*/ 1498310 h 1811340"/>
              <a:gd name="TX36" fmla="*/ 584874 w 2125665"/>
              <a:gd name="TY36" fmla="*/ 1497038 h 1811340"/>
              <a:gd name="TX37" fmla="*/ 582018 w 2125665"/>
              <a:gd name="TY37" fmla="*/ 1495765 h 1811340"/>
              <a:gd name="TX38" fmla="*/ 579163 w 2125665"/>
              <a:gd name="TY38" fmla="*/ 1494175 h 1811340"/>
              <a:gd name="TX39" fmla="*/ 576307 w 2125665"/>
              <a:gd name="TY39" fmla="*/ 1491948 h 1811340"/>
              <a:gd name="TX40" fmla="*/ 573769 w 2125665"/>
              <a:gd name="TY40" fmla="*/ 1489721 h 1811340"/>
              <a:gd name="TX41" fmla="*/ 571548 w 2125665"/>
              <a:gd name="TY41" fmla="*/ 1487494 h 1811340"/>
              <a:gd name="TX42" fmla="*/ 569327 w 2125665"/>
              <a:gd name="TY42" fmla="*/ 1484949 h 1811340"/>
              <a:gd name="TX43" fmla="*/ 567106 w 2125665"/>
              <a:gd name="TY43" fmla="*/ 1482404 h 1811340"/>
              <a:gd name="TX44" fmla="*/ 565519 w 2125665"/>
              <a:gd name="TY44" fmla="*/ 1479223 h 1811340"/>
              <a:gd name="TX45" fmla="*/ 564250 w 2125665"/>
              <a:gd name="TY45" fmla="*/ 1476360 h 1811340"/>
              <a:gd name="TX46" fmla="*/ 563298 w 2125665"/>
              <a:gd name="TY46" fmla="*/ 1473179 h 1811340"/>
              <a:gd name="TX47" fmla="*/ 562347 w 2125665"/>
              <a:gd name="TY47" fmla="*/ 1469998 h 1811340"/>
              <a:gd name="TX48" fmla="*/ 562029 w 2125665"/>
              <a:gd name="TY48" fmla="*/ 1466180 h 1811340"/>
              <a:gd name="TX49" fmla="*/ 561712 w 2125665"/>
              <a:gd name="TY49" fmla="*/ 1462999 h 1811340"/>
              <a:gd name="TX50" fmla="*/ 561712 w 2125665"/>
              <a:gd name="TY50" fmla="*/ 1425143 h 1811340"/>
              <a:gd name="TX51" fmla="*/ 562029 w 2125665"/>
              <a:gd name="TY51" fmla="*/ 1421007 h 1811340"/>
              <a:gd name="TX52" fmla="*/ 562664 w 2125665"/>
              <a:gd name="TY52" fmla="*/ 1417508 h 1811340"/>
              <a:gd name="TX53" fmla="*/ 563616 w 2125665"/>
              <a:gd name="TY53" fmla="*/ 1414009 h 1811340"/>
              <a:gd name="TX54" fmla="*/ 564885 w 2125665"/>
              <a:gd name="TY54" fmla="*/ 1410191 h 1811340"/>
              <a:gd name="TX55" fmla="*/ 566154 w 2125665"/>
              <a:gd name="TY55" fmla="*/ 1407010 h 1811340"/>
              <a:gd name="TX56" fmla="*/ 568375 w 2125665"/>
              <a:gd name="TY56" fmla="*/ 1403829 h 1811340"/>
              <a:gd name="TX57" fmla="*/ 570596 w 2125665"/>
              <a:gd name="TY57" fmla="*/ 1400966 h 1811340"/>
              <a:gd name="TX58" fmla="*/ 572817 w 2125665"/>
              <a:gd name="TY58" fmla="*/ 1398103 h 1811340"/>
              <a:gd name="TX59" fmla="*/ 575673 w 2125665"/>
              <a:gd name="TY59" fmla="*/ 1395558 h 1811340"/>
              <a:gd name="TX60" fmla="*/ 578528 w 2125665"/>
              <a:gd name="TY60" fmla="*/ 1393649 h 1811340"/>
              <a:gd name="TX61" fmla="*/ 581701 w 2125665"/>
              <a:gd name="TY61" fmla="*/ 1391741 h 1811340"/>
              <a:gd name="TX62" fmla="*/ 584874 w 2125665"/>
              <a:gd name="TY62" fmla="*/ 1390150 h 1811340"/>
              <a:gd name="TX63" fmla="*/ 588364 w 2125665"/>
              <a:gd name="TY63" fmla="*/ 1388878 h 1811340"/>
              <a:gd name="TX64" fmla="*/ 592171 w 2125665"/>
              <a:gd name="TY64" fmla="*/ 1387605 h 1811340"/>
              <a:gd name="TX65" fmla="*/ 595979 w 2125665"/>
              <a:gd name="TY65" fmla="*/ 1386969 h 1811340"/>
              <a:gd name="TX66" fmla="*/ 599786 w 2125665"/>
              <a:gd name="TY66" fmla="*/ 1386969 h 1811340"/>
              <a:gd name="TX67" fmla="*/ 682597 w 2125665"/>
              <a:gd name="TY67" fmla="*/ 1386969 h 1811340"/>
              <a:gd name="TX68" fmla="*/ 686721 w 2125665"/>
              <a:gd name="TY68" fmla="*/ 1386969 h 1811340"/>
              <a:gd name="TX69" fmla="*/ 690529 w 2125665"/>
              <a:gd name="TY69" fmla="*/ 1387605 h 1811340"/>
              <a:gd name="TX70" fmla="*/ 694019 w 2125665"/>
              <a:gd name="TY70" fmla="*/ 1388878 h 1811340"/>
              <a:gd name="TX71" fmla="*/ 697826 w 2125665"/>
              <a:gd name="TY71" fmla="*/ 1390150 h 1811340"/>
              <a:gd name="TX72" fmla="*/ 700999 w 2125665"/>
              <a:gd name="TY72" fmla="*/ 1391741 h 1811340"/>
              <a:gd name="TX73" fmla="*/ 704172 w 2125665"/>
              <a:gd name="TY73" fmla="*/ 1393649 h 1811340"/>
              <a:gd name="TX74" fmla="*/ 707345 w 2125665"/>
              <a:gd name="TY74" fmla="*/ 1395558 h 1811340"/>
              <a:gd name="TX75" fmla="*/ 709883 w 2125665"/>
              <a:gd name="TY75" fmla="*/ 1398103 h 1811340"/>
              <a:gd name="TX76" fmla="*/ 712104 w 2125665"/>
              <a:gd name="TY76" fmla="*/ 1400966 h 1811340"/>
              <a:gd name="TX77" fmla="*/ 714325 w 2125665"/>
              <a:gd name="TY77" fmla="*/ 1403829 h 1811340"/>
              <a:gd name="TX78" fmla="*/ 716229 w 2125665"/>
              <a:gd name="TY78" fmla="*/ 1407010 h 1811340"/>
              <a:gd name="TX79" fmla="*/ 718132 w 2125665"/>
              <a:gd name="TY79" fmla="*/ 1410191 h 1811340"/>
              <a:gd name="TX80" fmla="*/ 719402 w 2125665"/>
              <a:gd name="TY80" fmla="*/ 1414009 h 1811340"/>
              <a:gd name="TX81" fmla="*/ 720353 w 2125665"/>
              <a:gd name="TY81" fmla="*/ 1417508 h 1811340"/>
              <a:gd name="TX82" fmla="*/ 720671 w 2125665"/>
              <a:gd name="TY82" fmla="*/ 1421007 h 1811340"/>
              <a:gd name="TX83" fmla="*/ 720988 w 2125665"/>
              <a:gd name="TY83" fmla="*/ 1425143 h 1811340"/>
              <a:gd name="TX84" fmla="*/ 720988 w 2125665"/>
              <a:gd name="TY84" fmla="*/ 1462999 h 1811340"/>
              <a:gd name="TX85" fmla="*/ 720988 w 2125665"/>
              <a:gd name="TY85" fmla="*/ 1466180 h 1811340"/>
              <a:gd name="TX86" fmla="*/ 720353 w 2125665"/>
              <a:gd name="TY86" fmla="*/ 1469998 h 1811340"/>
              <a:gd name="TX87" fmla="*/ 719719 w 2125665"/>
              <a:gd name="TY87" fmla="*/ 1473179 h 1811340"/>
              <a:gd name="TX88" fmla="*/ 718450 w 2125665"/>
              <a:gd name="TY88" fmla="*/ 1476360 h 1811340"/>
              <a:gd name="TX89" fmla="*/ 716863 w 2125665"/>
              <a:gd name="TY89" fmla="*/ 1479223 h 1811340"/>
              <a:gd name="TX90" fmla="*/ 715277 w 2125665"/>
              <a:gd name="TY90" fmla="*/ 1482404 h 1811340"/>
              <a:gd name="TX91" fmla="*/ 713373 w 2125665"/>
              <a:gd name="TY91" fmla="*/ 1484949 h 1811340"/>
              <a:gd name="TX92" fmla="*/ 711469 w 2125665"/>
              <a:gd name="TY92" fmla="*/ 1487494 h 1811340"/>
              <a:gd name="TX93" fmla="*/ 708931 w 2125665"/>
              <a:gd name="TY93" fmla="*/ 1489721 h 1811340"/>
              <a:gd name="TX94" fmla="*/ 706710 w 2125665"/>
              <a:gd name="TY94" fmla="*/ 1491948 h 1811340"/>
              <a:gd name="TX95" fmla="*/ 703537 w 2125665"/>
              <a:gd name="TY95" fmla="*/ 1494175 h 1811340"/>
              <a:gd name="TX96" fmla="*/ 700682 w 2125665"/>
              <a:gd name="TY96" fmla="*/ 1495765 h 1811340"/>
              <a:gd name="TX97" fmla="*/ 697826 w 2125665"/>
              <a:gd name="TY97" fmla="*/ 1497038 h 1811340"/>
              <a:gd name="TX98" fmla="*/ 694653 w 2125665"/>
              <a:gd name="TY98" fmla="*/ 1498310 h 1811340"/>
              <a:gd name="TX99" fmla="*/ 691163 w 2125665"/>
              <a:gd name="TY99" fmla="*/ 1499264 h 1811340"/>
              <a:gd name="TX100" fmla="*/ 687991 w 2125665"/>
              <a:gd name="TY100" fmla="*/ 1499901 h 1811340"/>
              <a:gd name="TX101" fmla="*/ 687991 w 2125665"/>
              <a:gd name="TY101" fmla="*/ 1753123 h 1811340"/>
              <a:gd name="TX102" fmla="*/ 695605 w 2125665"/>
              <a:gd name="TY102" fmla="*/ 1749305 h 1811340"/>
              <a:gd name="TX103" fmla="*/ 702586 w 2125665"/>
              <a:gd name="TY103" fmla="*/ 1744215 h 1811340"/>
              <a:gd name="TX104" fmla="*/ 709566 w 2125665"/>
              <a:gd name="TY104" fmla="*/ 1739125 h 1811340"/>
              <a:gd name="TX105" fmla="*/ 716229 w 2125665"/>
              <a:gd name="TY105" fmla="*/ 1732763 h 1811340"/>
              <a:gd name="TX106" fmla="*/ 722892 w 2125665"/>
              <a:gd name="TY106" fmla="*/ 1726083 h 1811340"/>
              <a:gd name="TX107" fmla="*/ 729237 w 2125665"/>
              <a:gd name="TY107" fmla="*/ 1718766 h 1811340"/>
              <a:gd name="TX108" fmla="*/ 734948 w 2125665"/>
              <a:gd name="TY108" fmla="*/ 1710813 h 1811340"/>
              <a:gd name="TX109" fmla="*/ 740977 w 2125665"/>
              <a:gd name="TY109" fmla="*/ 1702224 h 1811340"/>
              <a:gd name="TX110" fmla="*/ 746371 w 2125665"/>
              <a:gd name="TY110" fmla="*/ 1692998 h 1811340"/>
              <a:gd name="TX111" fmla="*/ 751447 w 2125665"/>
              <a:gd name="TY111" fmla="*/ 1683137 h 1811340"/>
              <a:gd name="TX112" fmla="*/ 756841 w 2125665"/>
              <a:gd name="TY112" fmla="*/ 1672639 h 1811340"/>
              <a:gd name="TX113" fmla="*/ 761600 w 2125665"/>
              <a:gd name="TY113" fmla="*/ 1661505 h 1811340"/>
              <a:gd name="TX114" fmla="*/ 766359 w 2125665"/>
              <a:gd name="TY114" fmla="*/ 1650052 h 1811340"/>
              <a:gd name="TX115" fmla="*/ 770801 w 2125665"/>
              <a:gd name="TY115" fmla="*/ 1637646 h 1811340"/>
              <a:gd name="TX116" fmla="*/ 774926 w 2125665"/>
              <a:gd name="TY116" fmla="*/ 1624921 h 1811340"/>
              <a:gd name="TX117" fmla="*/ 779051 w 2125665"/>
              <a:gd name="TY117" fmla="*/ 1611560 h 1811340"/>
              <a:gd name="TX118" fmla="*/ 782541 w 2125665"/>
              <a:gd name="TY118" fmla="*/ 1597563 h 1811340"/>
              <a:gd name="TX119" fmla="*/ 786031 w 2125665"/>
              <a:gd name="TY119" fmla="*/ 1582611 h 1811340"/>
              <a:gd name="TX120" fmla="*/ 789521 w 2125665"/>
              <a:gd name="TY120" fmla="*/ 1567660 h 1811340"/>
              <a:gd name="TX121" fmla="*/ 792377 w 2125665"/>
              <a:gd name="TY121" fmla="*/ 1552072 h 1811340"/>
              <a:gd name="TX122" fmla="*/ 795232 w 2125665"/>
              <a:gd name="TY122" fmla="*/ 1535530 h 1811340"/>
              <a:gd name="TX123" fmla="*/ 797770 w 2125665"/>
              <a:gd name="TY123" fmla="*/ 1518988 h 1811340"/>
              <a:gd name="TX124" fmla="*/ 800626 w 2125665"/>
              <a:gd name="TY124" fmla="*/ 1501491 h 1811340"/>
              <a:gd name="TX125" fmla="*/ 802530 w 2125665"/>
              <a:gd name="TY125" fmla="*/ 1483677 h 1811340"/>
              <a:gd name="TX126" fmla="*/ 804751 w 2125665"/>
              <a:gd name="TY126" fmla="*/ 1464908 h 1811340"/>
              <a:gd name="TX127" fmla="*/ 806337 w 2125665"/>
              <a:gd name="TY127" fmla="*/ 1446139 h 1811340"/>
              <a:gd name="TX128" fmla="*/ 807923 w 2125665"/>
              <a:gd name="TY128" fmla="*/ 1426415 h 1811340"/>
              <a:gd name="TX129" fmla="*/ 809193 w 2125665"/>
              <a:gd name="TY129" fmla="*/ 1406374 h 1811340"/>
              <a:gd name="TX130" fmla="*/ 810779 w 2125665"/>
              <a:gd name="TY130" fmla="*/ 1385696 h 1811340"/>
              <a:gd name="TX131" fmla="*/ 811731 w 2125665"/>
              <a:gd name="TY131" fmla="*/ 1364382 h 1811340"/>
              <a:gd name="TX132" fmla="*/ 812365 w 2125665"/>
              <a:gd name="TY132" fmla="*/ 1343069 h 1811340"/>
              <a:gd name="TX133" fmla="*/ 813000 w 2125665"/>
              <a:gd name="TY133" fmla="*/ 1320800 h 1811340"/>
              <a:gd name="TX134" fmla="*/ 840921 w 2125665"/>
              <a:gd name="TY134" fmla="*/ 1322709 h 1811340"/>
              <a:gd name="TX135" fmla="*/ 866621 w 2125665"/>
              <a:gd name="TY135" fmla="*/ 1324300 h 1811340"/>
              <a:gd name="TX136" fmla="*/ 909771 w 2125665"/>
              <a:gd name="TY136" fmla="*/ 1327481 h 1811340"/>
              <a:gd name="TX137" fmla="*/ 938644 w 2125665"/>
              <a:gd name="TY137" fmla="*/ 1330026 h 1811340"/>
              <a:gd name="TX138" fmla="*/ 948797 w 2125665"/>
              <a:gd name="TY138" fmla="*/ 1330980 h 1811340"/>
              <a:gd name="TX139" fmla="*/ 956729 w 2125665"/>
              <a:gd name="TY139" fmla="*/ 1331298 h 1811340"/>
              <a:gd name="TX140" fmla="*/ 964661 w 2125665"/>
              <a:gd name="TY140" fmla="*/ 1331934 h 1811340"/>
              <a:gd name="TX141" fmla="*/ 972593 w 2125665"/>
              <a:gd name="TY141" fmla="*/ 1332889 h 1811340"/>
              <a:gd name="TX142" fmla="*/ 980208 w 2125665"/>
              <a:gd name="TY142" fmla="*/ 1334161 h 1811340"/>
              <a:gd name="TX143" fmla="*/ 987823 w 2125665"/>
              <a:gd name="TY143" fmla="*/ 1335752 h 1811340"/>
              <a:gd name="TX144" fmla="*/ 995437 w 2125665"/>
              <a:gd name="TY144" fmla="*/ 1337979 h 1811340"/>
              <a:gd name="TX145" fmla="*/ 1002418 w 2125665"/>
              <a:gd name="TY145" fmla="*/ 1340205 h 1811340"/>
              <a:gd name="TX146" fmla="*/ 1009715 w 2125665"/>
              <a:gd name="TY146" fmla="*/ 1343387 h 1811340"/>
              <a:gd name="TX147" fmla="*/ 1016378 w 2125665"/>
              <a:gd name="TY147" fmla="*/ 1346250 h 1811340"/>
              <a:gd name="TX148" fmla="*/ 1023358 w 2125665"/>
              <a:gd name="TY148" fmla="*/ 1349749 h 1811340"/>
              <a:gd name="TX149" fmla="*/ 1030021 w 2125665"/>
              <a:gd name="TY149" fmla="*/ 1353885 h 1811340"/>
              <a:gd name="TX150" fmla="*/ 1036050 w 2125665"/>
              <a:gd name="TY150" fmla="*/ 1357702 h 1811340"/>
              <a:gd name="TX151" fmla="*/ 1042395 w 2125665"/>
              <a:gd name="TY151" fmla="*/ 1361837 h 1811340"/>
              <a:gd name="TX152" fmla="*/ 1048106 w 2125665"/>
              <a:gd name="TY152" fmla="*/ 1366927 h 1811340"/>
              <a:gd name="TX153" fmla="*/ 1053817 w 2125665"/>
              <a:gd name="TY153" fmla="*/ 1371699 h 1811340"/>
              <a:gd name="TX154" fmla="*/ 1059211 w 2125665"/>
              <a:gd name="TY154" fmla="*/ 1377107 h 1811340"/>
              <a:gd name="TX155" fmla="*/ 1064605 w 2125665"/>
              <a:gd name="TY155" fmla="*/ 1382197 h 1811340"/>
              <a:gd name="TX156" fmla="*/ 1069364 w 2125665"/>
              <a:gd name="TY156" fmla="*/ 1388241 h 1811340"/>
              <a:gd name="TX157" fmla="*/ 1073806 w 2125665"/>
              <a:gd name="TY157" fmla="*/ 1393967 h 1811340"/>
              <a:gd name="TX158" fmla="*/ 1078248 w 2125665"/>
              <a:gd name="TY158" fmla="*/ 1400012 h 1811340"/>
              <a:gd name="TX159" fmla="*/ 1082373 w 2125665"/>
              <a:gd name="TY159" fmla="*/ 1406374 h 1811340"/>
              <a:gd name="TX160" fmla="*/ 1085863 w 2125665"/>
              <a:gd name="TY160" fmla="*/ 1413054 h 1811340"/>
              <a:gd name="TX161" fmla="*/ 1089670 w 2125665"/>
              <a:gd name="TY161" fmla="*/ 1419735 h 1811340"/>
              <a:gd name="TX162" fmla="*/ 1092843 w 2125665"/>
              <a:gd name="TY162" fmla="*/ 1426734 h 1811340"/>
              <a:gd name="TX163" fmla="*/ 1095381 w 2125665"/>
              <a:gd name="TY163" fmla="*/ 1433732 h 1811340"/>
              <a:gd name="TX164" fmla="*/ 1097920 w 2125665"/>
              <a:gd name="TY164" fmla="*/ 1441049 h 1811340"/>
              <a:gd name="TX165" fmla="*/ 1100141 w 2125665"/>
              <a:gd name="TY165" fmla="*/ 1448684 h 1811340"/>
              <a:gd name="TX166" fmla="*/ 1101727 w 2125665"/>
              <a:gd name="TY166" fmla="*/ 1456000 h 1811340"/>
              <a:gd name="TX167" fmla="*/ 1103314 w 2125665"/>
              <a:gd name="TY167" fmla="*/ 1463635 h 1811340"/>
              <a:gd name="TX168" fmla="*/ 1104265 w 2125665"/>
              <a:gd name="TY168" fmla="*/ 1471588 h 1811340"/>
              <a:gd name="TX169" fmla="*/ 1104900 w 2125665"/>
              <a:gd name="TY169" fmla="*/ 1479541 h 1811340"/>
              <a:gd name="TX170" fmla="*/ 1104900 w 2125665"/>
              <a:gd name="TY170" fmla="*/ 1487494 h 1811340"/>
              <a:gd name="TX171" fmla="*/ 1104900 w 2125665"/>
              <a:gd name="TY171" fmla="*/ 1686000 h 1811340"/>
              <a:gd name="TX172" fmla="*/ 1104900 w 2125665"/>
              <a:gd name="TY172" fmla="*/ 1690135 h 1811340"/>
              <a:gd name="TX173" fmla="*/ 1104265 w 2125665"/>
              <a:gd name="TY173" fmla="*/ 1693953 h 1811340"/>
              <a:gd name="TX174" fmla="*/ 1103631 w 2125665"/>
              <a:gd name="TY174" fmla="*/ 1697770 h 1811340"/>
              <a:gd name="TX175" fmla="*/ 1102362 w 2125665"/>
              <a:gd name="TY175" fmla="*/ 1701906 h 1811340"/>
              <a:gd name="TX176" fmla="*/ 1101093 w 2125665"/>
              <a:gd name="TY176" fmla="*/ 1705405 h 1811340"/>
              <a:gd name="TX177" fmla="*/ 1099189 w 2125665"/>
              <a:gd name="TY177" fmla="*/ 1709222 h 1811340"/>
              <a:gd name="TX178" fmla="*/ 1096968 w 2125665"/>
              <a:gd name="TY178" fmla="*/ 1713040 h 1811340"/>
              <a:gd name="TX179" fmla="*/ 1094430 w 2125665"/>
              <a:gd name="TY179" fmla="*/ 1716221 h 1811340"/>
              <a:gd name="TX180" fmla="*/ 1091891 w 2125665"/>
              <a:gd name="TY180" fmla="*/ 1719720 h 1811340"/>
              <a:gd name="TX181" fmla="*/ 1089036 w 2125665"/>
              <a:gd name="TY181" fmla="*/ 1722901 h 1811340"/>
              <a:gd name="TX182" fmla="*/ 1085546 w 2125665"/>
              <a:gd name="TY182" fmla="*/ 1726719 h 1811340"/>
              <a:gd name="TX183" fmla="*/ 1082056 w 2125665"/>
              <a:gd name="TY183" fmla="*/ 1729900 h 1811340"/>
              <a:gd name="TX184" fmla="*/ 1078248 w 2125665"/>
              <a:gd name="TY184" fmla="*/ 1732763 h 1811340"/>
              <a:gd name="TX185" fmla="*/ 1074124 w 2125665"/>
              <a:gd name="TY185" fmla="*/ 1736262 h 1811340"/>
              <a:gd name="TX186" fmla="*/ 1069682 w 2125665"/>
              <a:gd name="TY186" fmla="*/ 1739125 h 1811340"/>
              <a:gd name="TX187" fmla="*/ 1065240 w 2125665"/>
              <a:gd name="TY187" fmla="*/ 1741989 h 1811340"/>
              <a:gd name="TX188" fmla="*/ 1055404 w 2125665"/>
              <a:gd name="TY188" fmla="*/ 1748033 h 1811340"/>
              <a:gd name="TX189" fmla="*/ 1044299 w 2125665"/>
              <a:gd name="TY189" fmla="*/ 1753441 h 1811340"/>
              <a:gd name="TX190" fmla="*/ 1032560 w 2125665"/>
              <a:gd name="TY190" fmla="*/ 1758531 h 1811340"/>
              <a:gd name="TX191" fmla="*/ 1019868 w 2125665"/>
              <a:gd name="TY191" fmla="*/ 1763939 h 1811340"/>
              <a:gd name="TX192" fmla="*/ 1005908 w 2125665"/>
              <a:gd name="TY192" fmla="*/ 1768392 h 1811340"/>
              <a:gd name="TX193" fmla="*/ 991630 w 2125665"/>
              <a:gd name="TY193" fmla="*/ 1773164 h 1811340"/>
              <a:gd name="TX194" fmla="*/ 976718 w 2125665"/>
              <a:gd name="TY194" fmla="*/ 1777300 h 1811340"/>
              <a:gd name="TX195" fmla="*/ 960854 w 2125665"/>
              <a:gd name="TY195" fmla="*/ 1781117 h 1811340"/>
              <a:gd name="TX196" fmla="*/ 944038 w 2125665"/>
              <a:gd name="TY196" fmla="*/ 1784934 h 1811340"/>
              <a:gd name="TX197" fmla="*/ 927222 w 2125665"/>
              <a:gd name="TY197" fmla="*/ 1788434 h 1811340"/>
              <a:gd name="TX198" fmla="*/ 909454 w 2125665"/>
              <a:gd name="TY198" fmla="*/ 1791615 h 1811340"/>
              <a:gd name="TX199" fmla="*/ 891369 w 2125665"/>
              <a:gd name="TY199" fmla="*/ 1794796 h 1811340"/>
              <a:gd name="TX200" fmla="*/ 872332 w 2125665"/>
              <a:gd name="TY200" fmla="*/ 1797341 h 1811340"/>
              <a:gd name="TX201" fmla="*/ 853295 w 2125665"/>
              <a:gd name="TY201" fmla="*/ 1799886 h 1811340"/>
              <a:gd name="TX202" fmla="*/ 833941 w 2125665"/>
              <a:gd name="TY202" fmla="*/ 1801795 h 1811340"/>
              <a:gd name="TX203" fmla="*/ 813952 w 2125665"/>
              <a:gd name="TY203" fmla="*/ 1804022 h 1811340"/>
              <a:gd name="TX204" fmla="*/ 793328 w 2125665"/>
              <a:gd name="TY204" fmla="*/ 1805930 h 1811340"/>
              <a:gd name="TX205" fmla="*/ 773022 w 2125665"/>
              <a:gd name="TY205" fmla="*/ 1807203 h 1811340"/>
              <a:gd name="TX206" fmla="*/ 752399 w 2125665"/>
              <a:gd name="TY206" fmla="*/ 1808475 h 1811340"/>
              <a:gd name="TX207" fmla="*/ 731458 w 2125665"/>
              <a:gd name="TY207" fmla="*/ 1809748 h 1811340"/>
              <a:gd name="TX208" fmla="*/ 710200 w 2125665"/>
              <a:gd name="TY208" fmla="*/ 1810384 h 1811340"/>
              <a:gd name="TX209" fmla="*/ 688942 w 2125665"/>
              <a:gd name="TY209" fmla="*/ 1811020 h 1811340"/>
              <a:gd name="TX210" fmla="*/ 667684 w 2125665"/>
              <a:gd name="TY210" fmla="*/ 1811338 h 1811340"/>
              <a:gd name="TX211" fmla="*/ 646427 w 2125665"/>
              <a:gd name="TY211" fmla="*/ 1811338 h 1811340"/>
              <a:gd name="TX212" fmla="*/ 625486 w 2125665"/>
              <a:gd name="TY212" fmla="*/ 1811338 h 1811340"/>
              <a:gd name="TX213" fmla="*/ 603911 w 2125665"/>
              <a:gd name="TY213" fmla="*/ 1811020 h 1811340"/>
              <a:gd name="TX214" fmla="*/ 582653 w 2125665"/>
              <a:gd name="TY214" fmla="*/ 1810384 h 1811340"/>
              <a:gd name="TX215" fmla="*/ 561395 w 2125665"/>
              <a:gd name="TY215" fmla="*/ 1809748 h 1811340"/>
              <a:gd name="TX216" fmla="*/ 540137 w 2125665"/>
              <a:gd name="TY216" fmla="*/ 1808475 h 1811340"/>
              <a:gd name="TX217" fmla="*/ 518879 w 2125665"/>
              <a:gd name="TY217" fmla="*/ 1807203 h 1811340"/>
              <a:gd name="TX218" fmla="*/ 498573 w 2125665"/>
              <a:gd name="TY218" fmla="*/ 1805930 h 1811340"/>
              <a:gd name="TX219" fmla="*/ 477632 w 2125665"/>
              <a:gd name="TY219" fmla="*/ 1804022 h 1811340"/>
              <a:gd name="TX220" fmla="*/ 457326 w 2125665"/>
              <a:gd name="TY220" fmla="*/ 1801795 h 1811340"/>
              <a:gd name="TX221" fmla="*/ 437337 w 2125665"/>
              <a:gd name="TY221" fmla="*/ 1799886 h 1811340"/>
              <a:gd name="TX222" fmla="*/ 417983 w 2125665"/>
              <a:gd name="TY222" fmla="*/ 1797341 h 1811340"/>
              <a:gd name="TX223" fmla="*/ 398629 w 2125665"/>
              <a:gd name="TY223" fmla="*/ 1794796 h 1811340"/>
              <a:gd name="TX224" fmla="*/ 379909 w 2125665"/>
              <a:gd name="TY224" fmla="*/ 1791615 h 1811340"/>
              <a:gd name="TX225" fmla="*/ 361824 w 2125665"/>
              <a:gd name="TY225" fmla="*/ 1788434 h 1811340"/>
              <a:gd name="TX226" fmla="*/ 344056 w 2125665"/>
              <a:gd name="TY226" fmla="*/ 1784934 h 1811340"/>
              <a:gd name="TX227" fmla="*/ 327240 w 2125665"/>
              <a:gd name="TY227" fmla="*/ 1781117 h 1811340"/>
              <a:gd name="TX228" fmla="*/ 310741 w 2125665"/>
              <a:gd name="TY228" fmla="*/ 1777300 h 1811340"/>
              <a:gd name="TX229" fmla="*/ 295195 w 2125665"/>
              <a:gd name="TY229" fmla="*/ 1773164 h 1811340"/>
              <a:gd name="TX230" fmla="*/ 280600 w 2125665"/>
              <a:gd name="TY230" fmla="*/ 1768392 h 1811340"/>
              <a:gd name="TX231" fmla="*/ 266322 w 2125665"/>
              <a:gd name="TY231" fmla="*/ 1763939 h 1811340"/>
              <a:gd name="TX232" fmla="*/ 252996 w 2125665"/>
              <a:gd name="TY232" fmla="*/ 1758531 h 1811340"/>
              <a:gd name="TX233" fmla="*/ 240622 w 2125665"/>
              <a:gd name="TY233" fmla="*/ 1753441 h 1811340"/>
              <a:gd name="TX234" fmla="*/ 229517 w 2125665"/>
              <a:gd name="TY234" fmla="*/ 1748033 h 1811340"/>
              <a:gd name="TX235" fmla="*/ 219047 w 2125665"/>
              <a:gd name="TY235" fmla="*/ 1741989 h 1811340"/>
              <a:gd name="TX236" fmla="*/ 214288 w 2125665"/>
              <a:gd name="TY236" fmla="*/ 1739125 h 1811340"/>
              <a:gd name="TX237" fmla="*/ 209846 w 2125665"/>
              <a:gd name="TY237" fmla="*/ 1736262 h 1811340"/>
              <a:gd name="TX238" fmla="*/ 205404 w 2125665"/>
              <a:gd name="TY238" fmla="*/ 1732763 h 1811340"/>
              <a:gd name="TX239" fmla="*/ 201596 w 2125665"/>
              <a:gd name="TY239" fmla="*/ 1729900 h 1811340"/>
              <a:gd name="TX240" fmla="*/ 198106 w 2125665"/>
              <a:gd name="TY240" fmla="*/ 1726719 h 1811340"/>
              <a:gd name="TX241" fmla="*/ 194299 w 2125665"/>
              <a:gd name="TY241" fmla="*/ 1722901 h 1811340"/>
              <a:gd name="TX242" fmla="*/ 191443 w 2125665"/>
              <a:gd name="TY242" fmla="*/ 1719720 h 1811340"/>
              <a:gd name="TX243" fmla="*/ 188588 w 2125665"/>
              <a:gd name="TY243" fmla="*/ 1716221 h 1811340"/>
              <a:gd name="TX244" fmla="*/ 186367 w 2125665"/>
              <a:gd name="TY244" fmla="*/ 1713040 h 1811340"/>
              <a:gd name="TX245" fmla="*/ 183828 w 2125665"/>
              <a:gd name="TY245" fmla="*/ 1709222 h 1811340"/>
              <a:gd name="TX246" fmla="*/ 181925 w 2125665"/>
              <a:gd name="TY246" fmla="*/ 1705405 h 1811340"/>
              <a:gd name="TX247" fmla="*/ 180338 w 2125665"/>
              <a:gd name="TY247" fmla="*/ 1701906 h 1811340"/>
              <a:gd name="TX248" fmla="*/ 179386 w 2125665"/>
              <a:gd name="TY248" fmla="*/ 1697770 h 1811340"/>
              <a:gd name="TX249" fmla="*/ 178435 w 2125665"/>
              <a:gd name="TY249" fmla="*/ 1693953 h 1811340"/>
              <a:gd name="TX250" fmla="*/ 177800 w 2125665"/>
              <a:gd name="TY250" fmla="*/ 1690135 h 1811340"/>
              <a:gd name="TX251" fmla="*/ 177800 w 2125665"/>
              <a:gd name="TY251" fmla="*/ 1686000 h 1811340"/>
              <a:gd name="TX252" fmla="*/ 177800 w 2125665"/>
              <a:gd name="TY252" fmla="*/ 1487494 h 1811340"/>
              <a:gd name="TX253" fmla="*/ 178117 w 2125665"/>
              <a:gd name="TY253" fmla="*/ 1479541 h 1811340"/>
              <a:gd name="TX254" fmla="*/ 178435 w 2125665"/>
              <a:gd name="TY254" fmla="*/ 1471588 h 1811340"/>
              <a:gd name="TX255" fmla="*/ 179386 w 2125665"/>
              <a:gd name="TY255" fmla="*/ 1463635 h 1811340"/>
              <a:gd name="TX256" fmla="*/ 180973 w 2125665"/>
              <a:gd name="TY256" fmla="*/ 1456000 h 1811340"/>
              <a:gd name="TX257" fmla="*/ 182559 w 2125665"/>
              <a:gd name="TY257" fmla="*/ 1448684 h 1811340"/>
              <a:gd name="TX258" fmla="*/ 184463 w 2125665"/>
              <a:gd name="TY258" fmla="*/ 1441049 h 1811340"/>
              <a:gd name="TX259" fmla="*/ 187318 w 2125665"/>
              <a:gd name="TY259" fmla="*/ 1433732 h 1811340"/>
              <a:gd name="TX260" fmla="*/ 190174 w 2125665"/>
              <a:gd name="TY260" fmla="*/ 1426734 h 1811340"/>
              <a:gd name="TX261" fmla="*/ 193030 w 2125665"/>
              <a:gd name="TY261" fmla="*/ 1419735 h 1811340"/>
              <a:gd name="TX262" fmla="*/ 196520 w 2125665"/>
              <a:gd name="TY262" fmla="*/ 1413054 h 1811340"/>
              <a:gd name="TX263" fmla="*/ 200327 w 2125665"/>
              <a:gd name="TY263" fmla="*/ 1406374 h 1811340"/>
              <a:gd name="TX264" fmla="*/ 204452 w 2125665"/>
              <a:gd name="TY264" fmla="*/ 1400012 h 1811340"/>
              <a:gd name="TX265" fmla="*/ 208576 w 2125665"/>
              <a:gd name="TY265" fmla="*/ 1393967 h 1811340"/>
              <a:gd name="TX266" fmla="*/ 213336 w 2125665"/>
              <a:gd name="TY266" fmla="*/ 1388241 h 1811340"/>
              <a:gd name="TX267" fmla="*/ 218095 w 2125665"/>
              <a:gd name="TY267" fmla="*/ 1382197 h 1811340"/>
              <a:gd name="TX268" fmla="*/ 223489 w 2125665"/>
              <a:gd name="TY268" fmla="*/ 1377107 h 1811340"/>
              <a:gd name="TX269" fmla="*/ 228883 w 2125665"/>
              <a:gd name="TY269" fmla="*/ 1371699 h 1811340"/>
              <a:gd name="TX270" fmla="*/ 234594 w 2125665"/>
              <a:gd name="TY270" fmla="*/ 1366927 h 1811340"/>
              <a:gd name="TX271" fmla="*/ 240305 w 2125665"/>
              <a:gd name="TY271" fmla="*/ 1361837 h 1811340"/>
              <a:gd name="TX272" fmla="*/ 246650 w 2125665"/>
              <a:gd name="TY272" fmla="*/ 1357702 h 1811340"/>
              <a:gd name="TX273" fmla="*/ 252679 w 2125665"/>
              <a:gd name="TY273" fmla="*/ 1353885 h 1811340"/>
              <a:gd name="TX274" fmla="*/ 259659 w 2125665"/>
              <a:gd name="TY274" fmla="*/ 1349749 h 1811340"/>
              <a:gd name="TX275" fmla="*/ 266005 w 2125665"/>
              <a:gd name="TY275" fmla="*/ 1346250 h 1811340"/>
              <a:gd name="TX276" fmla="*/ 272985 w 2125665"/>
              <a:gd name="TY276" fmla="*/ 1343387 h 1811340"/>
              <a:gd name="TX277" fmla="*/ 280282 w 2125665"/>
              <a:gd name="TY277" fmla="*/ 1340205 h 1811340"/>
              <a:gd name="TX278" fmla="*/ 287263 w 2125665"/>
              <a:gd name="TY278" fmla="*/ 1337979 h 1811340"/>
              <a:gd name="TX279" fmla="*/ 294877 w 2125665"/>
              <a:gd name="TY279" fmla="*/ 1335752 h 1811340"/>
              <a:gd name="TX280" fmla="*/ 302492 w 2125665"/>
              <a:gd name="TY280" fmla="*/ 1334161 h 1811340"/>
              <a:gd name="TX281" fmla="*/ 310107 w 2125665"/>
              <a:gd name="TY281" fmla="*/ 1332889 h 1811340"/>
              <a:gd name="TX282" fmla="*/ 318039 w 2125665"/>
              <a:gd name="TY282" fmla="*/ 1331934 h 1811340"/>
              <a:gd name="TX283" fmla="*/ 325971 w 2125665"/>
              <a:gd name="TY283" fmla="*/ 1331298 h 1811340"/>
              <a:gd name="TX284" fmla="*/ 333903 w 2125665"/>
              <a:gd name="TY284" fmla="*/ 1330980 h 1811340"/>
              <a:gd name="TX285" fmla="*/ 344056 w 2125665"/>
              <a:gd name="TY285" fmla="*/ 1330026 h 1811340"/>
              <a:gd name="TX286" fmla="*/ 372929 w 2125665"/>
              <a:gd name="TY286" fmla="*/ 1327481 h 1811340"/>
              <a:gd name="TX287" fmla="*/ 415762 w 2125665"/>
              <a:gd name="TY287" fmla="*/ 1324300 h 1811340"/>
              <a:gd name="TX288" fmla="*/ 441779 w 2125665"/>
              <a:gd name="TY288" fmla="*/ 1322709 h 1811340"/>
              <a:gd name="TX289" fmla="*/ 470017 w 2125665"/>
              <a:gd name="TY289" fmla="*/ 1320800 h 1811340"/>
              <a:gd name="TX291" fmla="*/ 1004887 w 2125665"/>
              <a:gd name="TY291" fmla="*/ 995363 h 1811340"/>
              <a:gd name="TX292" fmla="*/ 1176337 w 2125665"/>
              <a:gd name="TY292" fmla="*/ 995363 h 1811340"/>
              <a:gd name="TX293" fmla="*/ 1176337 w 2125665"/>
              <a:gd name="TY293" fmla="*/ 1265238 h 1811340"/>
              <a:gd name="TX294" fmla="*/ 1004887 w 2125665"/>
              <a:gd name="TY294" fmla="*/ 1265238 h 1811340"/>
              <a:gd name="TX295" fmla="*/ 1004887 w 2125665"/>
              <a:gd name="TY295" fmla="*/ 995363 h 1811340"/>
              <a:gd name="TX297" fmla="*/ 493561 w 2125665"/>
              <a:gd name="TY297" fmla="*/ 847408 h 1811340"/>
              <a:gd name="TX298" fmla="*/ 491024 w 2125665"/>
              <a:gd name="TY298" fmla="*/ 847726 h 1811340"/>
              <a:gd name="TX299" fmla="*/ 488804 w 2125665"/>
              <a:gd name="TY299" fmla="*/ 848043 h 1811340"/>
              <a:gd name="TX300" fmla="*/ 485950 w 2125665"/>
              <a:gd name="TY300" fmla="*/ 848996 h 1811340"/>
              <a:gd name="TX301" fmla="*/ 483730 w 2125665"/>
              <a:gd name="TY301" fmla="*/ 849948 h 1811340"/>
              <a:gd name="TX302" fmla="*/ 481510 w 2125665"/>
              <a:gd name="TY302" fmla="*/ 851218 h 1811340"/>
              <a:gd name="TX303" fmla="*/ 479290 w 2125665"/>
              <a:gd name="TY303" fmla="*/ 852806 h 1811340"/>
              <a:gd name="TX304" fmla="*/ 475167 w 2125665"/>
              <a:gd name="TY304" fmla="*/ 856933 h 1811340"/>
              <a:gd name="TX305" fmla="*/ 470727 w 2125665"/>
              <a:gd name="TY305" fmla="*/ 861061 h 1811340"/>
              <a:gd name="TX306" fmla="*/ 466604 w 2125665"/>
              <a:gd name="TY306" fmla="*/ 865823 h 1811340"/>
              <a:gd name="TX307" fmla="*/ 462482 w 2125665"/>
              <a:gd name="TY307" fmla="*/ 871221 h 1811340"/>
              <a:gd name="TX308" fmla="*/ 454553 w 2125665"/>
              <a:gd name="TY308" fmla="*/ 882651 h 1811340"/>
              <a:gd name="TX309" fmla="*/ 448527 w 2125665"/>
              <a:gd name="TY309" fmla="*/ 890906 h 1811340"/>
              <a:gd name="TX310" fmla="*/ 442819 w 2125665"/>
              <a:gd name="TY310" fmla="*/ 899478 h 1811340"/>
              <a:gd name="TX311" fmla="*/ 436793 w 2125665"/>
              <a:gd name="TY311" fmla="*/ 908368 h 1811340"/>
              <a:gd name="TX312" fmla="*/ 431402 w 2125665"/>
              <a:gd name="TY312" fmla="*/ 917893 h 1811340"/>
              <a:gd name="TX313" fmla="*/ 429499 w 2125665"/>
              <a:gd name="TY313" fmla="*/ 926783 h 1811340"/>
              <a:gd name="TX314" fmla="*/ 427596 w 2125665"/>
              <a:gd name="TY314" fmla="*/ 935673 h 1811340"/>
              <a:gd name="TX315" fmla="*/ 426010 w 2125665"/>
              <a:gd name="TY315" fmla="*/ 945198 h 1811340"/>
              <a:gd name="TX316" fmla="*/ 424742 w 2125665"/>
              <a:gd name="TY316" fmla="*/ 954406 h 1811340"/>
              <a:gd name="TX317" fmla="*/ 423790 w 2125665"/>
              <a:gd name="TY317" fmla="*/ 963931 h 1811340"/>
              <a:gd name="TX318" fmla="*/ 423156 w 2125665"/>
              <a:gd name="TY318" fmla="*/ 973773 h 1811340"/>
              <a:gd name="TX319" fmla="*/ 422839 w 2125665"/>
              <a:gd name="TY319" fmla="*/ 982981 h 1811340"/>
              <a:gd name="TX320" fmla="*/ 422839 w 2125665"/>
              <a:gd name="TY320" fmla="*/ 992823 h 1811340"/>
              <a:gd name="TX321" fmla="*/ 423156 w 2125665"/>
              <a:gd name="TY321" fmla="*/ 1007111 h 1811340"/>
              <a:gd name="TX322" fmla="*/ 424107 w 2125665"/>
              <a:gd name="TY322" fmla="*/ 1020764 h 1811340"/>
              <a:gd name="TX323" fmla="*/ 426010 w 2125665"/>
              <a:gd name="TY323" fmla="*/ 1034099 h 1811340"/>
              <a:gd name="TX324" fmla="*/ 428547 w 2125665"/>
              <a:gd name="TY324" fmla="*/ 1047434 h 1811340"/>
              <a:gd name="TX325" fmla="*/ 432036 w 2125665"/>
              <a:gd name="TY325" fmla="*/ 1060769 h 1811340"/>
              <a:gd name="TX326" fmla="*/ 435525 w 2125665"/>
              <a:gd name="TY326" fmla="*/ 1073469 h 1811340"/>
              <a:gd name="TX327" fmla="*/ 439965 w 2125665"/>
              <a:gd name="TY327" fmla="*/ 1086169 h 1811340"/>
              <a:gd name="TX328" fmla="*/ 445039 w 2125665"/>
              <a:gd name="TY328" fmla="*/ 1098551 h 1811340"/>
              <a:gd name="TX329" fmla="*/ 450430 w 2125665"/>
              <a:gd name="TY329" fmla="*/ 1110934 h 1811340"/>
              <a:gd name="TX330" fmla="*/ 456456 w 2125665"/>
              <a:gd name="TY330" fmla="*/ 1122999 h 1811340"/>
              <a:gd name="TX331" fmla="*/ 462799 w 2125665"/>
              <a:gd name="TY331" fmla="*/ 1134429 h 1811340"/>
              <a:gd name="TX332" fmla="*/ 469459 w 2125665"/>
              <a:gd name="TY332" fmla="*/ 1145541 h 1811340"/>
              <a:gd name="TX333" fmla="*/ 477070 w 2125665"/>
              <a:gd name="TY333" fmla="*/ 1156019 h 1811340"/>
              <a:gd name="TX334" fmla="*/ 484364 w 2125665"/>
              <a:gd name="TY334" fmla="*/ 1166496 h 1811340"/>
              <a:gd name="TX335" fmla="*/ 492293 w 2125665"/>
              <a:gd name="TY335" fmla="*/ 1176656 h 1811340"/>
              <a:gd name="TX336" fmla="*/ 500539 w 2125665"/>
              <a:gd name="TY336" fmla="*/ 1186181 h 1811340"/>
              <a:gd name="TX337" fmla="*/ 508784 w 2125665"/>
              <a:gd name="TY337" fmla="*/ 1195389 h 1811340"/>
              <a:gd name="TX338" fmla="*/ 517347 w 2125665"/>
              <a:gd name="TY338" fmla="*/ 1204279 h 1811340"/>
              <a:gd name="TX339" fmla="*/ 526227 w 2125665"/>
              <a:gd name="TY339" fmla="*/ 1212216 h 1811340"/>
              <a:gd name="TX340" fmla="*/ 535107 w 2125665"/>
              <a:gd name="TY340" fmla="*/ 1220154 h 1811340"/>
              <a:gd name="TX341" fmla="*/ 543987 w 2125665"/>
              <a:gd name="TY341" fmla="*/ 1227456 h 1811340"/>
              <a:gd name="TX342" fmla="*/ 553184 w 2125665"/>
              <a:gd name="TY342" fmla="*/ 1234124 h 1811340"/>
              <a:gd name="TX343" fmla="*/ 562381 w 2125665"/>
              <a:gd name="TY343" fmla="*/ 1240474 h 1811340"/>
              <a:gd name="TX344" fmla="*/ 571578 w 2125665"/>
              <a:gd name="TY344" fmla="*/ 1245871 h 1811340"/>
              <a:gd name="TX345" fmla="*/ 580775 w 2125665"/>
              <a:gd name="TY345" fmla="*/ 1250951 h 1811340"/>
              <a:gd name="TX346" fmla="*/ 589655 w 2125665"/>
              <a:gd name="TY346" fmla="*/ 1255079 h 1811340"/>
              <a:gd name="TX347" fmla="*/ 598853 w 2125665"/>
              <a:gd name="TY347" fmla="*/ 1258889 h 1811340"/>
              <a:gd name="TX348" fmla="*/ 607732 w 2125665"/>
              <a:gd name="TY348" fmla="*/ 1262381 h 1811340"/>
              <a:gd name="TX349" fmla="*/ 616612 w 2125665"/>
              <a:gd name="TY349" fmla="*/ 1264604 h 1811340"/>
              <a:gd name="TX350" fmla="*/ 624858 w 2125665"/>
              <a:gd name="TY350" fmla="*/ 1266509 h 1811340"/>
              <a:gd name="TX351" fmla="*/ 633421 w 2125665"/>
              <a:gd name="TY351" fmla="*/ 1267461 h 1811340"/>
              <a:gd name="TX352" fmla="*/ 641349 w 2125665"/>
              <a:gd name="TY352" fmla="*/ 1267779 h 1811340"/>
              <a:gd name="TX353" fmla="*/ 649595 w 2125665"/>
              <a:gd name="TY353" fmla="*/ 1267461 h 1811340"/>
              <a:gd name="TX354" fmla="*/ 657524 w 2125665"/>
              <a:gd name="TY354" fmla="*/ 1266509 h 1811340"/>
              <a:gd name="TX355" fmla="*/ 666404 w 2125665"/>
              <a:gd name="TY355" fmla="*/ 1264604 h 1811340"/>
              <a:gd name="TX356" fmla="*/ 674967 w 2125665"/>
              <a:gd name="TY356" fmla="*/ 1262381 h 1811340"/>
              <a:gd name="TX357" fmla="*/ 684164 w 2125665"/>
              <a:gd name="TY357" fmla="*/ 1258889 h 1811340"/>
              <a:gd name="TX358" fmla="*/ 692726 w 2125665"/>
              <a:gd name="TY358" fmla="*/ 1255079 h 1811340"/>
              <a:gd name="TX359" fmla="*/ 701924 w 2125665"/>
              <a:gd name="TY359" fmla="*/ 1250951 h 1811340"/>
              <a:gd name="TX360" fmla="*/ 711121 w 2125665"/>
              <a:gd name="TY360" fmla="*/ 1245871 h 1811340"/>
              <a:gd name="TX361" fmla="*/ 720318 w 2125665"/>
              <a:gd name="TY361" fmla="*/ 1240474 h 1811340"/>
              <a:gd name="TX362" fmla="*/ 729515 w 2125665"/>
              <a:gd name="TY362" fmla="*/ 1234124 h 1811340"/>
              <a:gd name="TX363" fmla="*/ 738395 w 2125665"/>
              <a:gd name="TY363" fmla="*/ 1227456 h 1811340"/>
              <a:gd name="TX364" fmla="*/ 747592 w 2125665"/>
              <a:gd name="TY364" fmla="*/ 1220154 h 1811340"/>
              <a:gd name="TX365" fmla="*/ 756472 w 2125665"/>
              <a:gd name="TY365" fmla="*/ 1212216 h 1811340"/>
              <a:gd name="TX366" fmla="*/ 765352 w 2125665"/>
              <a:gd name="TY366" fmla="*/ 1204279 h 1811340"/>
              <a:gd name="TX367" fmla="*/ 773915 w 2125665"/>
              <a:gd name="TY367" fmla="*/ 1195389 h 1811340"/>
              <a:gd name="TX368" fmla="*/ 782160 w 2125665"/>
              <a:gd name="TY368" fmla="*/ 1186181 h 1811340"/>
              <a:gd name="TX369" fmla="*/ 790406 w 2125665"/>
              <a:gd name="TY369" fmla="*/ 1176656 h 1811340"/>
              <a:gd name="TX370" fmla="*/ 798652 w 2125665"/>
              <a:gd name="TY370" fmla="*/ 1166496 h 1811340"/>
              <a:gd name="TX371" fmla="*/ 805946 w 2125665"/>
              <a:gd name="TY371" fmla="*/ 1156019 h 1811340"/>
              <a:gd name="TX372" fmla="*/ 813240 w 2125665"/>
              <a:gd name="TY372" fmla="*/ 1145541 h 1811340"/>
              <a:gd name="TX373" fmla="*/ 819900 w 2125665"/>
              <a:gd name="TY373" fmla="*/ 1134429 h 1811340"/>
              <a:gd name="TX374" fmla="*/ 826243 w 2125665"/>
              <a:gd name="TY374" fmla="*/ 1122999 h 1811340"/>
              <a:gd name="TX375" fmla="*/ 831952 w 2125665"/>
              <a:gd name="TY375" fmla="*/ 1110934 h 1811340"/>
              <a:gd name="TX376" fmla="*/ 837660 w 2125665"/>
              <a:gd name="TY376" fmla="*/ 1098551 h 1811340"/>
              <a:gd name="TX377" fmla="*/ 842417 w 2125665"/>
              <a:gd name="TY377" fmla="*/ 1086169 h 1811340"/>
              <a:gd name="TX378" fmla="*/ 847174 w 2125665"/>
              <a:gd name="TY378" fmla="*/ 1073469 h 1811340"/>
              <a:gd name="TX379" fmla="*/ 850980 w 2125665"/>
              <a:gd name="TY379" fmla="*/ 1060769 h 1811340"/>
              <a:gd name="TX380" fmla="*/ 853834 w 2125665"/>
              <a:gd name="TY380" fmla="*/ 1047434 h 1811340"/>
              <a:gd name="TX381" fmla="*/ 856689 w 2125665"/>
              <a:gd name="TY381" fmla="*/ 1034099 h 1811340"/>
              <a:gd name="TX382" fmla="*/ 858592 w 2125665"/>
              <a:gd name="TY382" fmla="*/ 1020764 h 1811340"/>
              <a:gd name="TX383" fmla="*/ 859543 w 2125665"/>
              <a:gd name="TY383" fmla="*/ 1007111 h 1811340"/>
              <a:gd name="TX384" fmla="*/ 860177 w 2125665"/>
              <a:gd name="TY384" fmla="*/ 992823 h 1811340"/>
              <a:gd name="TX385" fmla="*/ 859860 w 2125665"/>
              <a:gd name="TY385" fmla="*/ 984886 h 1811340"/>
              <a:gd name="TX386" fmla="*/ 859543 w 2125665"/>
              <a:gd name="TY386" fmla="*/ 976313 h 1811340"/>
              <a:gd name="TX387" fmla="*/ 837343 w 2125665"/>
              <a:gd name="TY387" fmla="*/ 975361 h 1811340"/>
              <a:gd name="TX388" fmla="*/ 814509 w 2125665"/>
              <a:gd name="TY388" fmla="*/ 973773 h 1811340"/>
              <a:gd name="TX389" fmla="*/ 791040 w 2125665"/>
              <a:gd name="TY389" fmla="*/ 970916 h 1811340"/>
              <a:gd name="TX390" fmla="*/ 767255 w 2125665"/>
              <a:gd name="TY390" fmla="*/ 968058 h 1811340"/>
              <a:gd name="TX391" fmla="*/ 743469 w 2125665"/>
              <a:gd name="TY391" fmla="*/ 964566 h 1811340"/>
              <a:gd name="TX392" fmla="*/ 719366 w 2125665"/>
              <a:gd name="TY392" fmla="*/ 960438 h 1811340"/>
              <a:gd name="TX393" fmla="*/ 695898 w 2125665"/>
              <a:gd name="TY393" fmla="*/ 955041 h 1811340"/>
              <a:gd name="TX394" fmla="*/ 684481 w 2125665"/>
              <a:gd name="TY394" fmla="*/ 952501 h 1811340"/>
              <a:gd name="TX395" fmla="*/ 673064 w 2125665"/>
              <a:gd name="TY395" fmla="*/ 949643 h 1811340"/>
              <a:gd name="TX396" fmla="*/ 661964 w 2125665"/>
              <a:gd name="TY396" fmla="*/ 946468 h 1811340"/>
              <a:gd name="TX397" fmla="*/ 651181 w 2125665"/>
              <a:gd name="TY397" fmla="*/ 943293 h 1811340"/>
              <a:gd name="TX398" fmla="*/ 640398 w 2125665"/>
              <a:gd name="TY398" fmla="*/ 940118 h 1811340"/>
              <a:gd name="TX399" fmla="*/ 629932 w 2125665"/>
              <a:gd name="TY399" fmla="*/ 936308 h 1811340"/>
              <a:gd name="TX400" fmla="*/ 620101 w 2125665"/>
              <a:gd name="TY400" fmla="*/ 932816 h 1811340"/>
              <a:gd name="TX401" fmla="*/ 610270 w 2125665"/>
              <a:gd name="TY401" fmla="*/ 929006 h 1811340"/>
              <a:gd name="TX402" fmla="*/ 601073 w 2125665"/>
              <a:gd name="TY402" fmla="*/ 924878 h 1811340"/>
              <a:gd name="TX403" fmla="*/ 592510 w 2125665"/>
              <a:gd name="TY403" fmla="*/ 921068 h 1811340"/>
              <a:gd name="TX404" fmla="*/ 583947 w 2125665"/>
              <a:gd name="TY404" fmla="*/ 916941 h 1811340"/>
              <a:gd name="TX405" fmla="*/ 576018 w 2125665"/>
              <a:gd name="TY405" fmla="*/ 912178 h 1811340"/>
              <a:gd name="TX406" fmla="*/ 568724 w 2125665"/>
              <a:gd name="TY406" fmla="*/ 907733 h 1811340"/>
              <a:gd name="TX407" fmla="*/ 561747 w 2125665"/>
              <a:gd name="TY407" fmla="*/ 903288 h 1811340"/>
              <a:gd name="TX408" fmla="*/ 555404 w 2125665"/>
              <a:gd name="TY408" fmla="*/ 898208 h 1811340"/>
              <a:gd name="TX409" fmla="*/ 550013 w 2125665"/>
              <a:gd name="TY409" fmla="*/ 893128 h 1811340"/>
              <a:gd name="TX410" fmla="*/ 544938 w 2125665"/>
              <a:gd name="TY410" fmla="*/ 887731 h 1811340"/>
              <a:gd name="TX411" fmla="*/ 540498 w 2125665"/>
              <a:gd name="TY411" fmla="*/ 882651 h 1811340"/>
              <a:gd name="TX412" fmla="*/ 536376 w 2125665"/>
              <a:gd name="TY412" fmla="*/ 876936 h 1811340"/>
              <a:gd name="TX413" fmla="*/ 532253 w 2125665"/>
              <a:gd name="TY413" fmla="*/ 872173 h 1811340"/>
              <a:gd name="TX414" fmla="*/ 528447 w 2125665"/>
              <a:gd name="TY414" fmla="*/ 867728 h 1811340"/>
              <a:gd name="TX415" fmla="*/ 524641 w 2125665"/>
              <a:gd name="TY415" fmla="*/ 863601 h 1811340"/>
              <a:gd name="TX416" fmla="*/ 520836 w 2125665"/>
              <a:gd name="TY416" fmla="*/ 860426 h 1811340"/>
              <a:gd name="TX417" fmla="*/ 517347 w 2125665"/>
              <a:gd name="TY417" fmla="*/ 857251 h 1811340"/>
              <a:gd name="TX418" fmla="*/ 514176 w 2125665"/>
              <a:gd name="TY418" fmla="*/ 854393 h 1811340"/>
              <a:gd name="TX419" fmla="*/ 511004 w 2125665"/>
              <a:gd name="TY419" fmla="*/ 852488 h 1811340"/>
              <a:gd name="TX420" fmla="*/ 507833 w 2125665"/>
              <a:gd name="TY420" fmla="*/ 850583 h 1811340"/>
              <a:gd name="TX421" fmla="*/ 504661 w 2125665"/>
              <a:gd name="TY421" fmla="*/ 849313 h 1811340"/>
              <a:gd name="TX422" fmla="*/ 501807 w 2125665"/>
              <a:gd name="TY422" fmla="*/ 848361 h 1811340"/>
              <a:gd name="TX423" fmla="*/ 499270 w 2125665"/>
              <a:gd name="TY423" fmla="*/ 847726 h 1811340"/>
              <a:gd name="TX424" fmla="*/ 496099 w 2125665"/>
              <a:gd name="TY424" fmla="*/ 847408 h 1811340"/>
              <a:gd name="TX425" fmla="*/ 493561 w 2125665"/>
              <a:gd name="TY425" fmla="*/ 847408 h 1811340"/>
              <a:gd name="TX427" fmla="*/ 1304925 w 2125665"/>
              <a:gd name="TY427" fmla="*/ 828675 h 1811340"/>
              <a:gd name="TX428" fmla="*/ 1476375 w 2125665"/>
              <a:gd name="TY428" fmla="*/ 828675 h 1811340"/>
              <a:gd name="TX429" fmla="*/ 1476375 w 2125665"/>
              <a:gd name="TY429" fmla="*/ 1252538 h 1811340"/>
              <a:gd name="TX430" fmla="*/ 1304925 w 2125665"/>
              <a:gd name="TY430" fmla="*/ 1252538 h 1811340"/>
              <a:gd name="TX431" fmla="*/ 1304925 w 2125665"/>
              <a:gd name="TY431" fmla="*/ 828675 h 1811340"/>
              <a:gd name="TX433" fmla="*/ 634055 w 2125665"/>
              <a:gd name="TY433" fmla="*/ 655638 h 1811340"/>
              <a:gd name="TX434" fmla="*/ 641349 w 2125665"/>
              <a:gd name="TY434" fmla="*/ 655638 h 1811340"/>
              <a:gd name="TX435" fmla="*/ 648644 w 2125665"/>
              <a:gd name="TY435" fmla="*/ 655638 h 1811340"/>
              <a:gd name="TX436" fmla="*/ 655938 w 2125665"/>
              <a:gd name="TY436" fmla="*/ 655956 h 1811340"/>
              <a:gd name="TX437" fmla="*/ 662915 w 2125665"/>
              <a:gd name="TY437" fmla="*/ 656591 h 1811340"/>
              <a:gd name="TX438" fmla="*/ 669892 w 2125665"/>
              <a:gd name="TY438" fmla="*/ 657226 h 1811340"/>
              <a:gd name="TX439" fmla="*/ 677187 w 2125665"/>
              <a:gd name="TY439" fmla="*/ 658178 h 1811340"/>
              <a:gd name="TX440" fmla="*/ 684164 w 2125665"/>
              <a:gd name="TY440" fmla="*/ 659766 h 1811340"/>
              <a:gd name="TX441" fmla="*/ 691141 w 2125665"/>
              <a:gd name="TY441" fmla="*/ 661036 h 1811340"/>
              <a:gd name="TX442" fmla="*/ 698118 w 2125665"/>
              <a:gd name="TY442" fmla="*/ 662623 h 1811340"/>
              <a:gd name="TX443" fmla="*/ 704778 w 2125665"/>
              <a:gd name="TY443" fmla="*/ 664211 h 1811340"/>
              <a:gd name="TX444" fmla="*/ 711438 w 2125665"/>
              <a:gd name="TY444" fmla="*/ 666433 h 1811340"/>
              <a:gd name="TX445" fmla="*/ 718415 w 2125665"/>
              <a:gd name="TY445" fmla="*/ 668338 h 1811340"/>
              <a:gd name="TX446" fmla="*/ 724758 w 2125665"/>
              <a:gd name="TY446" fmla="*/ 670878 h 1811340"/>
              <a:gd name="TX447" fmla="*/ 731418 w 2125665"/>
              <a:gd name="TY447" fmla="*/ 673418 h 1811340"/>
              <a:gd name="TX448" fmla="*/ 737761 w 2125665"/>
              <a:gd name="TY448" fmla="*/ 676276 h 1811340"/>
              <a:gd name="TX449" fmla="*/ 744421 w 2125665"/>
              <a:gd name="TY449" fmla="*/ 679133 h 1811340"/>
              <a:gd name="TX450" fmla="*/ 750446 w 2125665"/>
              <a:gd name="TY450" fmla="*/ 682308 h 1811340"/>
              <a:gd name="TX451" fmla="*/ 763132 w 2125665"/>
              <a:gd name="TY451" fmla="*/ 688976 h 1811340"/>
              <a:gd name="TX452" fmla="*/ 775500 w 2125665"/>
              <a:gd name="TY452" fmla="*/ 696596 h 1811340"/>
              <a:gd name="TX453" fmla="*/ 787235 w 2125665"/>
              <a:gd name="TY453" fmla="*/ 704533 h 1811340"/>
              <a:gd name="TX454" fmla="*/ 798652 w 2125665"/>
              <a:gd name="TY454" fmla="*/ 713423 h 1811340"/>
              <a:gd name="TX455" fmla="*/ 809435 w 2125665"/>
              <a:gd name="TY455" fmla="*/ 722631 h 1811340"/>
              <a:gd name="TX456" fmla="*/ 819900 w 2125665"/>
              <a:gd name="TY456" fmla="*/ 732791 h 1811340"/>
              <a:gd name="TX457" fmla="*/ 830049 w 2125665"/>
              <a:gd name="TY457" fmla="*/ 743586 h 1811340"/>
              <a:gd name="TX458" fmla="*/ 839880 w 2125665"/>
              <a:gd name="TY458" fmla="*/ 754698 h 1811340"/>
              <a:gd name="TX459" fmla="*/ 849394 w 2125665"/>
              <a:gd name="TY459" fmla="*/ 766446 h 1811340"/>
              <a:gd name="TX460" fmla="*/ 858274 w 2125665"/>
              <a:gd name="TY460" fmla="*/ 778511 h 1811340"/>
              <a:gd name="TX461" fmla="*/ 866520 w 2125665"/>
              <a:gd name="TY461" fmla="*/ 791211 h 1811340"/>
              <a:gd name="TX462" fmla="*/ 874449 w 2125665"/>
              <a:gd name="TY462" fmla="*/ 804546 h 1811340"/>
              <a:gd name="TX463" fmla="*/ 881743 w 2125665"/>
              <a:gd name="TY463" fmla="*/ 818198 h 1811340"/>
              <a:gd name="TX464" fmla="*/ 888403 w 2125665"/>
              <a:gd name="TY464" fmla="*/ 832168 h 1811340"/>
              <a:gd name="TX465" fmla="*/ 894746 w 2125665"/>
              <a:gd name="TY465" fmla="*/ 847091 h 1811340"/>
              <a:gd name="TX466" fmla="*/ 900137 w 2125665"/>
              <a:gd name="TY466" fmla="*/ 861696 h 1811340"/>
              <a:gd name="TX467" fmla="*/ 905529 w 2125665"/>
              <a:gd name="TY467" fmla="*/ 876936 h 1811340"/>
              <a:gd name="TX468" fmla="*/ 909651 w 2125665"/>
              <a:gd name="TY468" fmla="*/ 892811 h 1811340"/>
              <a:gd name="TX469" fmla="*/ 913457 w 2125665"/>
              <a:gd name="TY469" fmla="*/ 908686 h 1811340"/>
              <a:gd name="TX470" fmla="*/ 916946 w 2125665"/>
              <a:gd name="TY470" fmla="*/ 924878 h 1811340"/>
              <a:gd name="TX471" fmla="*/ 919166 w 2125665"/>
              <a:gd name="TY471" fmla="*/ 941706 h 1811340"/>
              <a:gd name="TX472" fmla="*/ 921068 w 2125665"/>
              <a:gd name="TY472" fmla="*/ 958533 h 1811340"/>
              <a:gd name="TX473" fmla="*/ 922020 w 2125665"/>
              <a:gd name="TY473" fmla="*/ 975678 h 1811340"/>
              <a:gd name="TX474" fmla="*/ 922337 w 2125665"/>
              <a:gd name="TY474" fmla="*/ 992823 h 1811340"/>
              <a:gd name="TX475" fmla="*/ 922337 w 2125665"/>
              <a:gd name="TY475" fmla="*/ 1002031 h 1811340"/>
              <a:gd name="TX476" fmla="*/ 922020 w 2125665"/>
              <a:gd name="TY476" fmla="*/ 1010921 h 1811340"/>
              <a:gd name="TX477" fmla="*/ 921386 w 2125665"/>
              <a:gd name="TY477" fmla="*/ 1019811 h 1811340"/>
              <a:gd name="TX478" fmla="*/ 920434 w 2125665"/>
              <a:gd name="TY478" fmla="*/ 1028384 h 1811340"/>
              <a:gd name="TX479" fmla="*/ 919483 w 2125665"/>
              <a:gd name="TY479" fmla="*/ 1037274 h 1811340"/>
              <a:gd name="TX480" fmla="*/ 918214 w 2125665"/>
              <a:gd name="TY480" fmla="*/ 1045846 h 1811340"/>
              <a:gd name="TX481" fmla="*/ 916628 w 2125665"/>
              <a:gd name="TY481" fmla="*/ 1054419 h 1811340"/>
              <a:gd name="TX482" fmla="*/ 915043 w 2125665"/>
              <a:gd name="TY482" fmla="*/ 1062674 h 1811340"/>
              <a:gd name="TX483" fmla="*/ 912823 w 2125665"/>
              <a:gd name="TY483" fmla="*/ 1070929 h 1811340"/>
              <a:gd name="TX484" fmla="*/ 910603 w 2125665"/>
              <a:gd name="TY484" fmla="*/ 1079501 h 1811340"/>
              <a:gd name="TX485" fmla="*/ 908383 w 2125665"/>
              <a:gd name="TY485" fmla="*/ 1087756 h 1811340"/>
              <a:gd name="TX486" fmla="*/ 906163 w 2125665"/>
              <a:gd name="TY486" fmla="*/ 1095694 h 1811340"/>
              <a:gd name="TX487" fmla="*/ 903309 w 2125665"/>
              <a:gd name="TY487" fmla="*/ 1103631 h 1811340"/>
              <a:gd name="TX488" fmla="*/ 900137 w 2125665"/>
              <a:gd name="TY488" fmla="*/ 1111569 h 1811340"/>
              <a:gd name="TX489" fmla="*/ 897283 w 2125665"/>
              <a:gd name="TY489" fmla="*/ 1119189 h 1811340"/>
              <a:gd name="TX490" fmla="*/ 894111 w 2125665"/>
              <a:gd name="TY490" fmla="*/ 1126809 h 1811340"/>
              <a:gd name="TX491" fmla="*/ 887134 w 2125665"/>
              <a:gd name="TY491" fmla="*/ 1141731 h 1811340"/>
              <a:gd name="TX492" fmla="*/ 879523 w 2125665"/>
              <a:gd name="TY492" fmla="*/ 1156336 h 1811340"/>
              <a:gd name="TX493" fmla="*/ 871277 w 2125665"/>
              <a:gd name="TY493" fmla="*/ 1170624 h 1811340"/>
              <a:gd name="TX494" fmla="*/ 862714 w 2125665"/>
              <a:gd name="TY494" fmla="*/ 1184276 h 1811340"/>
              <a:gd name="TX495" fmla="*/ 853517 w 2125665"/>
              <a:gd name="TY495" fmla="*/ 1197611 h 1811340"/>
              <a:gd name="TX496" fmla="*/ 843686 w 2125665"/>
              <a:gd name="TY496" fmla="*/ 1209994 h 1811340"/>
              <a:gd name="TX497" fmla="*/ 833854 w 2125665"/>
              <a:gd name="TY497" fmla="*/ 1222376 h 1811340"/>
              <a:gd name="TX498" fmla="*/ 823389 w 2125665"/>
              <a:gd name="TY498" fmla="*/ 1233806 h 1811340"/>
              <a:gd name="TX499" fmla="*/ 812606 w 2125665"/>
              <a:gd name="TY499" fmla="*/ 1244919 h 1811340"/>
              <a:gd name="TX500" fmla="*/ 801823 w 2125665"/>
              <a:gd name="TY500" fmla="*/ 1255396 h 1811340"/>
              <a:gd name="TX501" fmla="*/ 790406 w 2125665"/>
              <a:gd name="TY501" fmla="*/ 1265239 h 1811340"/>
              <a:gd name="TX502" fmla="*/ 778989 w 2125665"/>
              <a:gd name="TY502" fmla="*/ 1274446 h 1811340"/>
              <a:gd name="TX503" fmla="*/ 767255 w 2125665"/>
              <a:gd name="TY503" fmla="*/ 1282701 h 1811340"/>
              <a:gd name="TX504" fmla="*/ 755521 w 2125665"/>
              <a:gd name="TY504" fmla="*/ 1290956 h 1811340"/>
              <a:gd name="TX505" fmla="*/ 743786 w 2125665"/>
              <a:gd name="TY505" fmla="*/ 1298259 h 1811340"/>
              <a:gd name="TX506" fmla="*/ 732052 w 2125665"/>
              <a:gd name="TY506" fmla="*/ 1304609 h 1811340"/>
              <a:gd name="TX507" fmla="*/ 720318 w 2125665"/>
              <a:gd name="TY507" fmla="*/ 1310641 h 1811340"/>
              <a:gd name="TX508" fmla="*/ 708584 w 2125665"/>
              <a:gd name="TY508" fmla="*/ 1315721 h 1811340"/>
              <a:gd name="TX509" fmla="*/ 696849 w 2125665"/>
              <a:gd name="TY509" fmla="*/ 1320166 h 1811340"/>
              <a:gd name="TX510" fmla="*/ 685432 w 2125665"/>
              <a:gd name="TY510" fmla="*/ 1323659 h 1811340"/>
              <a:gd name="TX511" fmla="*/ 674015 w 2125665"/>
              <a:gd name="TY511" fmla="*/ 1326516 h 1811340"/>
              <a:gd name="TX512" fmla="*/ 662915 w 2125665"/>
              <a:gd name="TY512" fmla="*/ 1328421 h 1811340"/>
              <a:gd name="TX513" fmla="*/ 657207 w 2125665"/>
              <a:gd name="TY513" fmla="*/ 1329374 h 1811340"/>
              <a:gd name="TX514" fmla="*/ 652132 w 2125665"/>
              <a:gd name="TY514" fmla="*/ 1329691 h 1811340"/>
              <a:gd name="TX515" fmla="*/ 646424 w 2125665"/>
              <a:gd name="TY515" fmla="*/ 1330009 h 1811340"/>
              <a:gd name="TX516" fmla="*/ 641349 w 2125665"/>
              <a:gd name="TY516" fmla="*/ 1330326 h 1811340"/>
              <a:gd name="TX517" fmla="*/ 635958 w 2125665"/>
              <a:gd name="TY517" fmla="*/ 1330009 h 1811340"/>
              <a:gd name="TX518" fmla="*/ 630884 w 2125665"/>
              <a:gd name="TY518" fmla="*/ 1329691 h 1811340"/>
              <a:gd name="TX519" fmla="*/ 625492 w 2125665"/>
              <a:gd name="TY519" fmla="*/ 1329374 h 1811340"/>
              <a:gd name="TX520" fmla="*/ 620101 w 2125665"/>
              <a:gd name="TY520" fmla="*/ 1328421 h 1811340"/>
              <a:gd name="TX521" fmla="*/ 609001 w 2125665"/>
              <a:gd name="TY521" fmla="*/ 1326516 h 1811340"/>
              <a:gd name="TX522" fmla="*/ 597584 w 2125665"/>
              <a:gd name="TY522" fmla="*/ 1323659 h 1811340"/>
              <a:gd name="TX523" fmla="*/ 585850 w 2125665"/>
              <a:gd name="TY523" fmla="*/ 1320166 h 1811340"/>
              <a:gd name="TX524" fmla="*/ 574433 w 2125665"/>
              <a:gd name="TY524" fmla="*/ 1315721 h 1811340"/>
              <a:gd name="TX525" fmla="*/ 562698 w 2125665"/>
              <a:gd name="TY525" fmla="*/ 1310641 h 1811340"/>
              <a:gd name="TX526" fmla="*/ 550647 w 2125665"/>
              <a:gd name="TY526" fmla="*/ 1304609 h 1811340"/>
              <a:gd name="TX527" fmla="*/ 538913 w 2125665"/>
              <a:gd name="TY527" fmla="*/ 1298259 h 1811340"/>
              <a:gd name="TX528" fmla="*/ 527179 w 2125665"/>
              <a:gd name="TY528" fmla="*/ 1290956 h 1811340"/>
              <a:gd name="TX529" fmla="*/ 515444 w 2125665"/>
              <a:gd name="TY529" fmla="*/ 1282701 h 1811340"/>
              <a:gd name="TX530" fmla="*/ 503710 w 2125665"/>
              <a:gd name="TY530" fmla="*/ 1274446 h 1811340"/>
              <a:gd name="TX531" fmla="*/ 492293 w 2125665"/>
              <a:gd name="TY531" fmla="*/ 1265239 h 1811340"/>
              <a:gd name="TX532" fmla="*/ 481193 w 2125665"/>
              <a:gd name="TY532" fmla="*/ 1255396 h 1811340"/>
              <a:gd name="TX533" fmla="*/ 470093 w 2125665"/>
              <a:gd name="TY533" fmla="*/ 1244919 h 1811340"/>
              <a:gd name="TX534" fmla="*/ 459310 w 2125665"/>
              <a:gd name="TY534" fmla="*/ 1233806 h 1811340"/>
              <a:gd name="TX535" fmla="*/ 448845 w 2125665"/>
              <a:gd name="TY535" fmla="*/ 1222376 h 1811340"/>
              <a:gd name="TX536" fmla="*/ 438696 w 2125665"/>
              <a:gd name="TY536" fmla="*/ 1209994 h 1811340"/>
              <a:gd name="TX537" fmla="*/ 429499 w 2125665"/>
              <a:gd name="TY537" fmla="*/ 1197611 h 1811340"/>
              <a:gd name="TX538" fmla="*/ 419985 w 2125665"/>
              <a:gd name="TY538" fmla="*/ 1184276 h 1811340"/>
              <a:gd name="TX539" fmla="*/ 411422 w 2125665"/>
              <a:gd name="TY539" fmla="*/ 1170624 h 1811340"/>
              <a:gd name="TX540" fmla="*/ 403176 w 2125665"/>
              <a:gd name="TY540" fmla="*/ 1156336 h 1811340"/>
              <a:gd name="TX541" fmla="*/ 395565 w 2125665"/>
              <a:gd name="TY541" fmla="*/ 1141731 h 1811340"/>
              <a:gd name="TX542" fmla="*/ 388588 w 2125665"/>
              <a:gd name="TY542" fmla="*/ 1126809 h 1811340"/>
              <a:gd name="TX543" fmla="*/ 385416 w 2125665"/>
              <a:gd name="TY543" fmla="*/ 1119189 h 1811340"/>
              <a:gd name="TX544" fmla="*/ 382245 w 2125665"/>
              <a:gd name="TY544" fmla="*/ 1111569 h 1811340"/>
              <a:gd name="TX545" fmla="*/ 379390 w 2125665"/>
              <a:gd name="TY545" fmla="*/ 1103631 h 1811340"/>
              <a:gd name="TX546" fmla="*/ 376853 w 2125665"/>
              <a:gd name="TY546" fmla="*/ 1095694 h 1811340"/>
              <a:gd name="TX547" fmla="*/ 374316 w 2125665"/>
              <a:gd name="TY547" fmla="*/ 1087756 h 1811340"/>
              <a:gd name="TX548" fmla="*/ 372096 w 2125665"/>
              <a:gd name="TY548" fmla="*/ 1079501 h 1811340"/>
              <a:gd name="TX549" fmla="*/ 369559 w 2125665"/>
              <a:gd name="TY549" fmla="*/ 1070929 h 1811340"/>
              <a:gd name="TX550" fmla="*/ 367656 w 2125665"/>
              <a:gd name="TY550" fmla="*/ 1062674 h 1811340"/>
              <a:gd name="TX551" fmla="*/ 366071 w 2125665"/>
              <a:gd name="TY551" fmla="*/ 1054419 h 1811340"/>
              <a:gd name="TX552" fmla="*/ 364485 w 2125665"/>
              <a:gd name="TY552" fmla="*/ 1045846 h 1811340"/>
              <a:gd name="TX553" fmla="*/ 363216 w 2125665"/>
              <a:gd name="TY553" fmla="*/ 1037274 h 1811340"/>
              <a:gd name="TX554" fmla="*/ 362265 w 2125665"/>
              <a:gd name="TY554" fmla="*/ 1028384 h 1811340"/>
              <a:gd name="TX555" fmla="*/ 361313 w 2125665"/>
              <a:gd name="TY555" fmla="*/ 1019811 h 1811340"/>
              <a:gd name="TX556" fmla="*/ 360996 w 2125665"/>
              <a:gd name="TY556" fmla="*/ 1010921 h 1811340"/>
              <a:gd name="TX557" fmla="*/ 360362 w 2125665"/>
              <a:gd name="TY557" fmla="*/ 1002031 h 1811340"/>
              <a:gd name="TX558" fmla="*/ 360362 w 2125665"/>
              <a:gd name="TY558" fmla="*/ 992823 h 1811340"/>
              <a:gd name="TX559" fmla="*/ 360679 w 2125665"/>
              <a:gd name="TY559" fmla="*/ 975678 h 1811340"/>
              <a:gd name="TX560" fmla="*/ 361948 w 2125665"/>
              <a:gd name="TY560" fmla="*/ 958533 h 1811340"/>
              <a:gd name="TX561" fmla="*/ 363533 w 2125665"/>
              <a:gd name="TY561" fmla="*/ 941706 h 1811340"/>
              <a:gd name="TX562" fmla="*/ 366071 w 2125665"/>
              <a:gd name="TY562" fmla="*/ 924878 h 1811340"/>
              <a:gd name="TX563" fmla="*/ 368925 w 2125665"/>
              <a:gd name="TY563" fmla="*/ 908686 h 1811340"/>
              <a:gd name="TX564" fmla="*/ 373048 w 2125665"/>
              <a:gd name="TY564" fmla="*/ 892811 h 1811340"/>
              <a:gd name="TX565" fmla="*/ 377171 w 2125665"/>
              <a:gd name="TY565" fmla="*/ 876936 h 1811340"/>
              <a:gd name="TX566" fmla="*/ 382245 w 2125665"/>
              <a:gd name="TY566" fmla="*/ 861696 h 1811340"/>
              <a:gd name="TX567" fmla="*/ 387953 w 2125665"/>
              <a:gd name="TY567" fmla="*/ 847091 h 1811340"/>
              <a:gd name="TX568" fmla="*/ 393979 w 2125665"/>
              <a:gd name="TY568" fmla="*/ 832168 h 1811340"/>
              <a:gd name="TX569" fmla="*/ 400956 w 2125665"/>
              <a:gd name="TY569" fmla="*/ 818198 h 1811340"/>
              <a:gd name="TX570" fmla="*/ 408568 w 2125665"/>
              <a:gd name="TY570" fmla="*/ 804546 h 1811340"/>
              <a:gd name="TX571" fmla="*/ 416179 w 2125665"/>
              <a:gd name="TY571" fmla="*/ 791211 h 1811340"/>
              <a:gd name="TX572" fmla="*/ 424425 w 2125665"/>
              <a:gd name="TY572" fmla="*/ 778511 h 1811340"/>
              <a:gd name="TX573" fmla="*/ 433305 w 2125665"/>
              <a:gd name="TY573" fmla="*/ 766446 h 1811340"/>
              <a:gd name="TX574" fmla="*/ 442819 w 2125665"/>
              <a:gd name="TY574" fmla="*/ 754698 h 1811340"/>
              <a:gd name="TX575" fmla="*/ 452650 w 2125665"/>
              <a:gd name="TY575" fmla="*/ 743586 h 1811340"/>
              <a:gd name="TX576" fmla="*/ 462482 w 2125665"/>
              <a:gd name="TY576" fmla="*/ 732791 h 1811340"/>
              <a:gd name="TX577" fmla="*/ 473264 w 2125665"/>
              <a:gd name="TY577" fmla="*/ 722631 h 1811340"/>
              <a:gd name="TX578" fmla="*/ 484047 w 2125665"/>
              <a:gd name="TY578" fmla="*/ 713423 h 1811340"/>
              <a:gd name="TX579" fmla="*/ 495464 w 2125665"/>
              <a:gd name="TY579" fmla="*/ 704533 h 1811340"/>
              <a:gd name="TX580" fmla="*/ 507516 w 2125665"/>
              <a:gd name="TY580" fmla="*/ 696596 h 1811340"/>
              <a:gd name="TX581" fmla="*/ 519567 w 2125665"/>
              <a:gd name="TY581" fmla="*/ 688976 h 1811340"/>
              <a:gd name="TX582" fmla="*/ 531936 w 2125665"/>
              <a:gd name="TY582" fmla="*/ 682308 h 1811340"/>
              <a:gd name="TX583" fmla="*/ 538278 w 2125665"/>
              <a:gd name="TY583" fmla="*/ 679133 h 1811340"/>
              <a:gd name="TX584" fmla="*/ 544938 w 2125665"/>
              <a:gd name="TY584" fmla="*/ 676276 h 1811340"/>
              <a:gd name="TX585" fmla="*/ 551281 w 2125665"/>
              <a:gd name="TY585" fmla="*/ 673418 h 1811340"/>
              <a:gd name="TX586" fmla="*/ 557941 w 2125665"/>
              <a:gd name="TY586" fmla="*/ 670878 h 1811340"/>
              <a:gd name="TX587" fmla="*/ 564284 w 2125665"/>
              <a:gd name="TY587" fmla="*/ 668338 h 1811340"/>
              <a:gd name="TX588" fmla="*/ 571261 w 2125665"/>
              <a:gd name="TY588" fmla="*/ 666433 h 1811340"/>
              <a:gd name="TX589" fmla="*/ 577921 w 2125665"/>
              <a:gd name="TY589" fmla="*/ 664211 h 1811340"/>
              <a:gd name="TX590" fmla="*/ 584898 w 2125665"/>
              <a:gd name="TY590" fmla="*/ 662623 h 1811340"/>
              <a:gd name="TX591" fmla="*/ 591875 w 2125665"/>
              <a:gd name="TY591" fmla="*/ 661036 h 1811340"/>
              <a:gd name="TX592" fmla="*/ 598535 w 2125665"/>
              <a:gd name="TY592" fmla="*/ 659766 h 1811340"/>
              <a:gd name="TX593" fmla="*/ 605830 w 2125665"/>
              <a:gd name="TY593" fmla="*/ 658178 h 1811340"/>
              <a:gd name="TX594" fmla="*/ 612490 w 2125665"/>
              <a:gd name="TY594" fmla="*/ 657226 h 1811340"/>
              <a:gd name="TX595" fmla="*/ 619784 w 2125665"/>
              <a:gd name="TY595" fmla="*/ 656591 h 1811340"/>
              <a:gd name="TX596" fmla="*/ 627078 w 2125665"/>
              <a:gd name="TY596" fmla="*/ 655956 h 1811340"/>
              <a:gd name="TX597" fmla="*/ 634055 w 2125665"/>
              <a:gd name="TY597" fmla="*/ 655638 h 1811340"/>
              <a:gd name="TX599" fmla="*/ 1604962 w 2125665"/>
              <a:gd name="TY599" fmla="*/ 463550 h 1811340"/>
              <a:gd name="TX600" fmla="*/ 1776412 w 2125665"/>
              <a:gd name="TY600" fmla="*/ 463550 h 1811340"/>
              <a:gd name="TX601" fmla="*/ 1776412 w 2125665"/>
              <a:gd name="TY601" fmla="*/ 1252538 h 1811340"/>
              <a:gd name="TX602" fmla="*/ 1604962 w 2125665"/>
              <a:gd name="TY602" fmla="*/ 1252538 h 1811340"/>
              <a:gd name="TX603" fmla="*/ 1604962 w 2125665"/>
              <a:gd name="TY603" fmla="*/ 463550 h 1811340"/>
              <a:gd name="TX605" fmla="*/ 0 w 2125665"/>
              <a:gd name="TY605" fmla="*/ 0 h 1811340"/>
              <a:gd name="TX606" fmla="*/ 2125663 w 2125665"/>
              <a:gd name="TY606" fmla="*/ 0 h 1811340"/>
              <a:gd name="TX607" fmla="*/ 2125663 w 2125665"/>
              <a:gd name="TY607" fmla="*/ 171553 h 1811340"/>
              <a:gd name="TX608" fmla="*/ 2039621 w 2125665"/>
              <a:gd name="TY608" fmla="*/ 171553 h 1811340"/>
              <a:gd name="TX609" fmla="*/ 2039621 w 2125665"/>
              <a:gd name="TY609" fmla="*/ 1577975 h 1811340"/>
              <a:gd name="TX610" fmla="*/ 1252220 w 2125665"/>
              <a:gd name="TY610" fmla="*/ 1577975 h 1811340"/>
              <a:gd name="TX611" fmla="*/ 1252220 w 2125665"/>
              <a:gd name="TY611" fmla="*/ 1449310 h 1811340"/>
              <a:gd name="TX612" fmla="*/ 1911033 w 2125665"/>
              <a:gd name="TY612" fmla="*/ 1449310 h 1811340"/>
              <a:gd name="TX613" fmla="*/ 1911033 w 2125665"/>
              <a:gd name="TY613" fmla="*/ 171553 h 1811340"/>
              <a:gd name="TX614" fmla="*/ 195263 w 2125665"/>
              <a:gd name="TY614" fmla="*/ 171553 h 1811340"/>
              <a:gd name="TX615" fmla="*/ 195263 w 2125665"/>
              <a:gd name="TY615" fmla="*/ 1249164 h 1811340"/>
              <a:gd name="TX616" fmla="*/ 66675 w 2125665"/>
              <a:gd name="TY616" fmla="*/ 1249164 h 1811340"/>
              <a:gd name="TX617" fmla="*/ 66675 w 2125665"/>
              <a:gd name="TY617" fmla="*/ 171553 h 1811340"/>
              <a:gd name="TX618" fmla="*/ 0 w 2125665"/>
              <a:gd name="TY618" fmla="*/ 171553 h 1811340"/>
              <a:gd name="TX619" fmla="*/ 0 w 2125665"/>
              <a:gd name="TY619" fmla="*/ 0 h 1811340"/>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 ang="0">
                <a:pos x="TX179" y="TY179"/>
              </a:cxn>
              <a:cxn ang="0">
                <a:pos x="TX180" y="TY180"/>
              </a:cxn>
              <a:cxn ang="0">
                <a:pos x="TX181" y="TY181"/>
              </a:cxn>
              <a:cxn ang="0">
                <a:pos x="TX182" y="TY182"/>
              </a:cxn>
              <a:cxn ang="0">
                <a:pos x="TX183" y="TY183"/>
              </a:cxn>
              <a:cxn ang="0">
                <a:pos x="TX184" y="TY184"/>
              </a:cxn>
              <a:cxn ang="0">
                <a:pos x="TX185" y="TY185"/>
              </a:cxn>
              <a:cxn ang="0">
                <a:pos x="TX186" y="TY186"/>
              </a:cxn>
              <a:cxn ang="0">
                <a:pos x="TX187" y="TY187"/>
              </a:cxn>
              <a:cxn ang="0">
                <a:pos x="TX188" y="TY188"/>
              </a:cxn>
              <a:cxn ang="0">
                <a:pos x="TX189" y="TY189"/>
              </a:cxn>
              <a:cxn ang="0">
                <a:pos x="TX190" y="TY190"/>
              </a:cxn>
              <a:cxn ang="0">
                <a:pos x="TX191" y="TY191"/>
              </a:cxn>
              <a:cxn ang="0">
                <a:pos x="TX192" y="TY192"/>
              </a:cxn>
              <a:cxn ang="0">
                <a:pos x="TX193" y="TY193"/>
              </a:cxn>
              <a:cxn ang="0">
                <a:pos x="TX194" y="TY194"/>
              </a:cxn>
              <a:cxn ang="0">
                <a:pos x="TX195" y="TY195"/>
              </a:cxn>
              <a:cxn ang="0">
                <a:pos x="TX196" y="TY196"/>
              </a:cxn>
              <a:cxn ang="0">
                <a:pos x="TX197" y="TY197"/>
              </a:cxn>
              <a:cxn ang="0">
                <a:pos x="TX198" y="TY198"/>
              </a:cxn>
              <a:cxn ang="0">
                <a:pos x="TX199" y="TY199"/>
              </a:cxn>
              <a:cxn ang="0">
                <a:pos x="TX200" y="TY200"/>
              </a:cxn>
              <a:cxn ang="0">
                <a:pos x="TX201" y="TY201"/>
              </a:cxn>
              <a:cxn ang="0">
                <a:pos x="TX202" y="TY202"/>
              </a:cxn>
              <a:cxn ang="0">
                <a:pos x="TX203" y="TY203"/>
              </a:cxn>
              <a:cxn ang="0">
                <a:pos x="TX204" y="TY204"/>
              </a:cxn>
              <a:cxn ang="0">
                <a:pos x="TX205" y="TY205"/>
              </a:cxn>
              <a:cxn ang="0">
                <a:pos x="TX206" y="TY206"/>
              </a:cxn>
              <a:cxn ang="0">
                <a:pos x="TX207" y="TY207"/>
              </a:cxn>
              <a:cxn ang="0">
                <a:pos x="TX208" y="TY208"/>
              </a:cxn>
              <a:cxn ang="0">
                <a:pos x="TX209" y="TY209"/>
              </a:cxn>
              <a:cxn ang="0">
                <a:pos x="TX210" y="TY210"/>
              </a:cxn>
              <a:cxn ang="0">
                <a:pos x="TX211" y="TY211"/>
              </a:cxn>
              <a:cxn ang="0">
                <a:pos x="TX212" y="TY212"/>
              </a:cxn>
              <a:cxn ang="0">
                <a:pos x="TX213" y="TY213"/>
              </a:cxn>
              <a:cxn ang="0">
                <a:pos x="TX214" y="TY214"/>
              </a:cxn>
              <a:cxn ang="0">
                <a:pos x="TX215" y="TY215"/>
              </a:cxn>
              <a:cxn ang="0">
                <a:pos x="TX216" y="TY216"/>
              </a:cxn>
              <a:cxn ang="0">
                <a:pos x="TX217" y="TY217"/>
              </a:cxn>
              <a:cxn ang="0">
                <a:pos x="TX218" y="TY218"/>
              </a:cxn>
              <a:cxn ang="0">
                <a:pos x="TX219" y="TY219"/>
              </a:cxn>
              <a:cxn ang="0">
                <a:pos x="TX220" y="TY220"/>
              </a:cxn>
              <a:cxn ang="0">
                <a:pos x="TX221" y="TY221"/>
              </a:cxn>
              <a:cxn ang="0">
                <a:pos x="TX222" y="TY222"/>
              </a:cxn>
              <a:cxn ang="0">
                <a:pos x="TX223" y="TY223"/>
              </a:cxn>
              <a:cxn ang="0">
                <a:pos x="TX224" y="TY224"/>
              </a:cxn>
              <a:cxn ang="0">
                <a:pos x="TX225" y="TY225"/>
              </a:cxn>
              <a:cxn ang="0">
                <a:pos x="TX226" y="TY226"/>
              </a:cxn>
              <a:cxn ang="0">
                <a:pos x="TX227" y="TY227"/>
              </a:cxn>
              <a:cxn ang="0">
                <a:pos x="TX228" y="TY228"/>
              </a:cxn>
              <a:cxn ang="0">
                <a:pos x="TX229" y="TY229"/>
              </a:cxn>
              <a:cxn ang="0">
                <a:pos x="TX230" y="TY230"/>
              </a:cxn>
              <a:cxn ang="0">
                <a:pos x="TX231" y="TY231"/>
              </a:cxn>
              <a:cxn ang="0">
                <a:pos x="TX232" y="TY232"/>
              </a:cxn>
              <a:cxn ang="0">
                <a:pos x="TX233" y="TY233"/>
              </a:cxn>
              <a:cxn ang="0">
                <a:pos x="TX234" y="TY234"/>
              </a:cxn>
              <a:cxn ang="0">
                <a:pos x="TX235" y="TY235"/>
              </a:cxn>
              <a:cxn ang="0">
                <a:pos x="TX236" y="TY236"/>
              </a:cxn>
              <a:cxn ang="0">
                <a:pos x="TX237" y="TY237"/>
              </a:cxn>
              <a:cxn ang="0">
                <a:pos x="TX238" y="TY238"/>
              </a:cxn>
              <a:cxn ang="0">
                <a:pos x="TX239" y="TY239"/>
              </a:cxn>
              <a:cxn ang="0">
                <a:pos x="TX240" y="TY240"/>
              </a:cxn>
              <a:cxn ang="0">
                <a:pos x="TX241" y="TY241"/>
              </a:cxn>
              <a:cxn ang="0">
                <a:pos x="TX242" y="TY242"/>
              </a:cxn>
              <a:cxn ang="0">
                <a:pos x="TX243" y="TY243"/>
              </a:cxn>
              <a:cxn ang="0">
                <a:pos x="TX244" y="TY244"/>
              </a:cxn>
              <a:cxn ang="0">
                <a:pos x="TX245" y="TY245"/>
              </a:cxn>
              <a:cxn ang="0">
                <a:pos x="TX246" y="TY246"/>
              </a:cxn>
              <a:cxn ang="0">
                <a:pos x="TX247" y="TY247"/>
              </a:cxn>
              <a:cxn ang="0">
                <a:pos x="TX248" y="TY248"/>
              </a:cxn>
              <a:cxn ang="0">
                <a:pos x="TX249" y="TY249"/>
              </a:cxn>
              <a:cxn ang="0">
                <a:pos x="TX250" y="TY250"/>
              </a:cxn>
              <a:cxn ang="0">
                <a:pos x="TX251" y="TY251"/>
              </a:cxn>
              <a:cxn ang="0">
                <a:pos x="TX252" y="TY252"/>
              </a:cxn>
              <a:cxn ang="0">
                <a:pos x="TX253" y="TY253"/>
              </a:cxn>
              <a:cxn ang="0">
                <a:pos x="TX254" y="TY254"/>
              </a:cxn>
              <a:cxn ang="0">
                <a:pos x="TX255" y="TY255"/>
              </a:cxn>
              <a:cxn ang="0">
                <a:pos x="TX256" y="TY256"/>
              </a:cxn>
              <a:cxn ang="0">
                <a:pos x="TX257" y="TY257"/>
              </a:cxn>
              <a:cxn ang="0">
                <a:pos x="TX258" y="TY258"/>
              </a:cxn>
              <a:cxn ang="0">
                <a:pos x="TX259" y="TY259"/>
              </a:cxn>
              <a:cxn ang="0">
                <a:pos x="TX260" y="TY260"/>
              </a:cxn>
              <a:cxn ang="0">
                <a:pos x="TX261" y="TY261"/>
              </a:cxn>
              <a:cxn ang="0">
                <a:pos x="TX262" y="TY262"/>
              </a:cxn>
              <a:cxn ang="0">
                <a:pos x="TX263" y="TY263"/>
              </a:cxn>
              <a:cxn ang="0">
                <a:pos x="TX264" y="TY264"/>
              </a:cxn>
              <a:cxn ang="0">
                <a:pos x="TX265" y="TY265"/>
              </a:cxn>
              <a:cxn ang="0">
                <a:pos x="TX266" y="TY266"/>
              </a:cxn>
              <a:cxn ang="0">
                <a:pos x="TX267" y="TY267"/>
              </a:cxn>
              <a:cxn ang="0">
                <a:pos x="TX268" y="TY268"/>
              </a:cxn>
              <a:cxn ang="0">
                <a:pos x="TX269" y="TY269"/>
              </a:cxn>
              <a:cxn ang="0">
                <a:pos x="TX270" y="TY270"/>
              </a:cxn>
              <a:cxn ang="0">
                <a:pos x="TX271" y="TY271"/>
              </a:cxn>
              <a:cxn ang="0">
                <a:pos x="TX272" y="TY272"/>
              </a:cxn>
              <a:cxn ang="0">
                <a:pos x="TX273" y="TY273"/>
              </a:cxn>
              <a:cxn ang="0">
                <a:pos x="TX274" y="TY274"/>
              </a:cxn>
              <a:cxn ang="0">
                <a:pos x="TX275" y="TY275"/>
              </a:cxn>
              <a:cxn ang="0">
                <a:pos x="TX276" y="TY276"/>
              </a:cxn>
              <a:cxn ang="0">
                <a:pos x="TX277" y="TY277"/>
              </a:cxn>
              <a:cxn ang="0">
                <a:pos x="TX278" y="TY278"/>
              </a:cxn>
              <a:cxn ang="0">
                <a:pos x="TX279" y="TY279"/>
              </a:cxn>
              <a:cxn ang="0">
                <a:pos x="TX280" y="TY280"/>
              </a:cxn>
              <a:cxn ang="0">
                <a:pos x="TX281" y="TY281"/>
              </a:cxn>
              <a:cxn ang="0">
                <a:pos x="TX282" y="TY282"/>
              </a:cxn>
              <a:cxn ang="0">
                <a:pos x="TX283" y="TY283"/>
              </a:cxn>
              <a:cxn ang="0">
                <a:pos x="TX284" y="TY284"/>
              </a:cxn>
              <a:cxn ang="0">
                <a:pos x="TX285" y="TY285"/>
              </a:cxn>
              <a:cxn ang="0">
                <a:pos x="TX286" y="TY286"/>
              </a:cxn>
              <a:cxn ang="0">
                <a:pos x="TX287" y="TY287"/>
              </a:cxn>
              <a:cxn ang="0">
                <a:pos x="TX288" y="TY288"/>
              </a:cxn>
              <a:cxn ang="0">
                <a:pos x="TX289" y="TY289"/>
              </a:cxn>
              <a:cxn ang="0">
                <a:pos x="TX291" y="TY291"/>
              </a:cxn>
              <a:cxn ang="0">
                <a:pos x="TX292" y="TY292"/>
              </a:cxn>
              <a:cxn ang="0">
                <a:pos x="TX293" y="TY293"/>
              </a:cxn>
              <a:cxn ang="0">
                <a:pos x="TX294" y="TY294"/>
              </a:cxn>
              <a:cxn ang="0">
                <a:pos x="TX295" y="TY295"/>
              </a:cxn>
              <a:cxn ang="0">
                <a:pos x="TX297" y="TY297"/>
              </a:cxn>
              <a:cxn ang="0">
                <a:pos x="TX298" y="TY298"/>
              </a:cxn>
              <a:cxn ang="0">
                <a:pos x="TX299" y="TY299"/>
              </a:cxn>
              <a:cxn ang="0">
                <a:pos x="TX300" y="TY300"/>
              </a:cxn>
              <a:cxn ang="0">
                <a:pos x="TX301" y="TY301"/>
              </a:cxn>
              <a:cxn ang="0">
                <a:pos x="TX302" y="TY302"/>
              </a:cxn>
              <a:cxn ang="0">
                <a:pos x="TX303" y="TY303"/>
              </a:cxn>
              <a:cxn ang="0">
                <a:pos x="TX304" y="TY304"/>
              </a:cxn>
              <a:cxn ang="0">
                <a:pos x="TX305" y="TY305"/>
              </a:cxn>
              <a:cxn ang="0">
                <a:pos x="TX306" y="TY306"/>
              </a:cxn>
              <a:cxn ang="0">
                <a:pos x="TX307" y="TY307"/>
              </a:cxn>
              <a:cxn ang="0">
                <a:pos x="TX308" y="TY308"/>
              </a:cxn>
              <a:cxn ang="0">
                <a:pos x="TX309" y="TY309"/>
              </a:cxn>
              <a:cxn ang="0">
                <a:pos x="TX310" y="TY310"/>
              </a:cxn>
              <a:cxn ang="0">
                <a:pos x="TX311" y="TY311"/>
              </a:cxn>
              <a:cxn ang="0">
                <a:pos x="TX312" y="TY312"/>
              </a:cxn>
              <a:cxn ang="0">
                <a:pos x="TX313" y="TY313"/>
              </a:cxn>
              <a:cxn ang="0">
                <a:pos x="TX314" y="TY314"/>
              </a:cxn>
              <a:cxn ang="0">
                <a:pos x="TX315" y="TY315"/>
              </a:cxn>
              <a:cxn ang="0">
                <a:pos x="TX316" y="TY316"/>
              </a:cxn>
              <a:cxn ang="0">
                <a:pos x="TX317" y="TY317"/>
              </a:cxn>
              <a:cxn ang="0">
                <a:pos x="TX318" y="TY318"/>
              </a:cxn>
              <a:cxn ang="0">
                <a:pos x="TX319" y="TY319"/>
              </a:cxn>
              <a:cxn ang="0">
                <a:pos x="TX320" y="TY320"/>
              </a:cxn>
              <a:cxn ang="0">
                <a:pos x="TX321" y="TY321"/>
              </a:cxn>
              <a:cxn ang="0">
                <a:pos x="TX322" y="TY322"/>
              </a:cxn>
              <a:cxn ang="0">
                <a:pos x="TX323" y="TY323"/>
              </a:cxn>
              <a:cxn ang="0">
                <a:pos x="TX324" y="TY324"/>
              </a:cxn>
              <a:cxn ang="0">
                <a:pos x="TX325" y="TY325"/>
              </a:cxn>
              <a:cxn ang="0">
                <a:pos x="TX326" y="TY326"/>
              </a:cxn>
              <a:cxn ang="0">
                <a:pos x="TX327" y="TY327"/>
              </a:cxn>
              <a:cxn ang="0">
                <a:pos x="TX328" y="TY328"/>
              </a:cxn>
              <a:cxn ang="0">
                <a:pos x="TX329" y="TY329"/>
              </a:cxn>
              <a:cxn ang="0">
                <a:pos x="TX330" y="TY330"/>
              </a:cxn>
              <a:cxn ang="0">
                <a:pos x="TX331" y="TY331"/>
              </a:cxn>
              <a:cxn ang="0">
                <a:pos x="TX332" y="TY332"/>
              </a:cxn>
              <a:cxn ang="0">
                <a:pos x="TX333" y="TY333"/>
              </a:cxn>
              <a:cxn ang="0">
                <a:pos x="TX334" y="TY334"/>
              </a:cxn>
              <a:cxn ang="0">
                <a:pos x="TX335" y="TY335"/>
              </a:cxn>
              <a:cxn ang="0">
                <a:pos x="TX336" y="TY336"/>
              </a:cxn>
              <a:cxn ang="0">
                <a:pos x="TX337" y="TY337"/>
              </a:cxn>
              <a:cxn ang="0">
                <a:pos x="TX338" y="TY338"/>
              </a:cxn>
              <a:cxn ang="0">
                <a:pos x="TX339" y="TY339"/>
              </a:cxn>
              <a:cxn ang="0">
                <a:pos x="TX340" y="TY340"/>
              </a:cxn>
              <a:cxn ang="0">
                <a:pos x="TX341" y="TY341"/>
              </a:cxn>
              <a:cxn ang="0">
                <a:pos x="TX342" y="TY342"/>
              </a:cxn>
              <a:cxn ang="0">
                <a:pos x="TX343" y="TY343"/>
              </a:cxn>
              <a:cxn ang="0">
                <a:pos x="TX344" y="TY344"/>
              </a:cxn>
              <a:cxn ang="0">
                <a:pos x="TX345" y="TY345"/>
              </a:cxn>
              <a:cxn ang="0">
                <a:pos x="TX346" y="TY346"/>
              </a:cxn>
              <a:cxn ang="0">
                <a:pos x="TX347" y="TY347"/>
              </a:cxn>
              <a:cxn ang="0">
                <a:pos x="TX348" y="TY348"/>
              </a:cxn>
              <a:cxn ang="0">
                <a:pos x="TX349" y="TY349"/>
              </a:cxn>
              <a:cxn ang="0">
                <a:pos x="TX350" y="TY350"/>
              </a:cxn>
              <a:cxn ang="0">
                <a:pos x="TX351" y="TY351"/>
              </a:cxn>
              <a:cxn ang="0">
                <a:pos x="TX352" y="TY352"/>
              </a:cxn>
              <a:cxn ang="0">
                <a:pos x="TX353" y="TY353"/>
              </a:cxn>
              <a:cxn ang="0">
                <a:pos x="TX354" y="TY354"/>
              </a:cxn>
              <a:cxn ang="0">
                <a:pos x="TX355" y="TY355"/>
              </a:cxn>
              <a:cxn ang="0">
                <a:pos x="TX356" y="TY356"/>
              </a:cxn>
              <a:cxn ang="0">
                <a:pos x="TX357" y="TY357"/>
              </a:cxn>
              <a:cxn ang="0">
                <a:pos x="TX358" y="TY358"/>
              </a:cxn>
              <a:cxn ang="0">
                <a:pos x="TX359" y="TY359"/>
              </a:cxn>
              <a:cxn ang="0">
                <a:pos x="TX360" y="TY360"/>
              </a:cxn>
              <a:cxn ang="0">
                <a:pos x="TX361" y="TY361"/>
              </a:cxn>
              <a:cxn ang="0">
                <a:pos x="TX362" y="TY362"/>
              </a:cxn>
              <a:cxn ang="0">
                <a:pos x="TX363" y="TY363"/>
              </a:cxn>
              <a:cxn ang="0">
                <a:pos x="TX364" y="TY364"/>
              </a:cxn>
              <a:cxn ang="0">
                <a:pos x="TX365" y="TY365"/>
              </a:cxn>
              <a:cxn ang="0">
                <a:pos x="TX366" y="TY366"/>
              </a:cxn>
              <a:cxn ang="0">
                <a:pos x="TX367" y="TY367"/>
              </a:cxn>
              <a:cxn ang="0">
                <a:pos x="TX368" y="TY368"/>
              </a:cxn>
              <a:cxn ang="0">
                <a:pos x="TX369" y="TY369"/>
              </a:cxn>
              <a:cxn ang="0">
                <a:pos x="TX370" y="TY370"/>
              </a:cxn>
              <a:cxn ang="0">
                <a:pos x="TX371" y="TY371"/>
              </a:cxn>
              <a:cxn ang="0">
                <a:pos x="TX372" y="TY372"/>
              </a:cxn>
              <a:cxn ang="0">
                <a:pos x="TX373" y="TY373"/>
              </a:cxn>
              <a:cxn ang="0">
                <a:pos x="TX374" y="TY374"/>
              </a:cxn>
              <a:cxn ang="0">
                <a:pos x="TX375" y="TY375"/>
              </a:cxn>
              <a:cxn ang="0">
                <a:pos x="TX376" y="TY376"/>
              </a:cxn>
              <a:cxn ang="0">
                <a:pos x="TX377" y="TY377"/>
              </a:cxn>
              <a:cxn ang="0">
                <a:pos x="TX378" y="TY378"/>
              </a:cxn>
              <a:cxn ang="0">
                <a:pos x="TX379" y="TY379"/>
              </a:cxn>
              <a:cxn ang="0">
                <a:pos x="TX380" y="TY380"/>
              </a:cxn>
              <a:cxn ang="0">
                <a:pos x="TX381" y="TY381"/>
              </a:cxn>
              <a:cxn ang="0">
                <a:pos x="TX382" y="TY382"/>
              </a:cxn>
              <a:cxn ang="0">
                <a:pos x="TX383" y="TY383"/>
              </a:cxn>
              <a:cxn ang="0">
                <a:pos x="TX384" y="TY384"/>
              </a:cxn>
              <a:cxn ang="0">
                <a:pos x="TX385" y="TY385"/>
              </a:cxn>
              <a:cxn ang="0">
                <a:pos x="TX386" y="TY386"/>
              </a:cxn>
              <a:cxn ang="0">
                <a:pos x="TX387" y="TY387"/>
              </a:cxn>
              <a:cxn ang="0">
                <a:pos x="TX388" y="TY388"/>
              </a:cxn>
              <a:cxn ang="0">
                <a:pos x="TX389" y="TY389"/>
              </a:cxn>
              <a:cxn ang="0">
                <a:pos x="TX390" y="TY390"/>
              </a:cxn>
              <a:cxn ang="0">
                <a:pos x="TX391" y="TY391"/>
              </a:cxn>
              <a:cxn ang="0">
                <a:pos x="TX392" y="TY392"/>
              </a:cxn>
              <a:cxn ang="0">
                <a:pos x="TX393" y="TY393"/>
              </a:cxn>
              <a:cxn ang="0">
                <a:pos x="TX394" y="TY394"/>
              </a:cxn>
              <a:cxn ang="0">
                <a:pos x="TX395" y="TY395"/>
              </a:cxn>
              <a:cxn ang="0">
                <a:pos x="TX396" y="TY396"/>
              </a:cxn>
              <a:cxn ang="0">
                <a:pos x="TX397" y="TY397"/>
              </a:cxn>
              <a:cxn ang="0">
                <a:pos x="TX398" y="TY398"/>
              </a:cxn>
              <a:cxn ang="0">
                <a:pos x="TX399" y="TY399"/>
              </a:cxn>
              <a:cxn ang="0">
                <a:pos x="TX400" y="TY400"/>
              </a:cxn>
              <a:cxn ang="0">
                <a:pos x="TX401" y="TY401"/>
              </a:cxn>
              <a:cxn ang="0">
                <a:pos x="TX402" y="TY402"/>
              </a:cxn>
              <a:cxn ang="0">
                <a:pos x="TX403" y="TY403"/>
              </a:cxn>
              <a:cxn ang="0">
                <a:pos x="TX404" y="TY404"/>
              </a:cxn>
              <a:cxn ang="0">
                <a:pos x="TX405" y="TY405"/>
              </a:cxn>
              <a:cxn ang="0">
                <a:pos x="TX406" y="TY406"/>
              </a:cxn>
              <a:cxn ang="0">
                <a:pos x="TX407" y="TY407"/>
              </a:cxn>
              <a:cxn ang="0">
                <a:pos x="TX408" y="TY408"/>
              </a:cxn>
              <a:cxn ang="0">
                <a:pos x="TX409" y="TY409"/>
              </a:cxn>
              <a:cxn ang="0">
                <a:pos x="TX410" y="TY410"/>
              </a:cxn>
              <a:cxn ang="0">
                <a:pos x="TX411" y="TY411"/>
              </a:cxn>
              <a:cxn ang="0">
                <a:pos x="TX412" y="TY412"/>
              </a:cxn>
              <a:cxn ang="0">
                <a:pos x="TX413" y="TY413"/>
              </a:cxn>
              <a:cxn ang="0">
                <a:pos x="TX414" y="TY414"/>
              </a:cxn>
              <a:cxn ang="0">
                <a:pos x="TX415" y="TY415"/>
              </a:cxn>
              <a:cxn ang="0">
                <a:pos x="TX416" y="TY416"/>
              </a:cxn>
              <a:cxn ang="0">
                <a:pos x="TX417" y="TY417"/>
              </a:cxn>
              <a:cxn ang="0">
                <a:pos x="TX418" y="TY418"/>
              </a:cxn>
              <a:cxn ang="0">
                <a:pos x="TX419" y="TY419"/>
              </a:cxn>
              <a:cxn ang="0">
                <a:pos x="TX420" y="TY420"/>
              </a:cxn>
              <a:cxn ang="0">
                <a:pos x="TX421" y="TY421"/>
              </a:cxn>
              <a:cxn ang="0">
                <a:pos x="TX422" y="TY422"/>
              </a:cxn>
              <a:cxn ang="0">
                <a:pos x="TX423" y="TY423"/>
              </a:cxn>
              <a:cxn ang="0">
                <a:pos x="TX424" y="TY424"/>
              </a:cxn>
              <a:cxn ang="0">
                <a:pos x="TX425" y="TY425"/>
              </a:cxn>
              <a:cxn ang="0">
                <a:pos x="TX427" y="TY427"/>
              </a:cxn>
              <a:cxn ang="0">
                <a:pos x="TX428" y="TY428"/>
              </a:cxn>
              <a:cxn ang="0">
                <a:pos x="TX429" y="TY429"/>
              </a:cxn>
              <a:cxn ang="0">
                <a:pos x="TX430" y="TY430"/>
              </a:cxn>
              <a:cxn ang="0">
                <a:pos x="TX431" y="TY431"/>
              </a:cxn>
              <a:cxn ang="0">
                <a:pos x="TX433" y="TY433"/>
              </a:cxn>
              <a:cxn ang="0">
                <a:pos x="TX434" y="TY434"/>
              </a:cxn>
              <a:cxn ang="0">
                <a:pos x="TX435" y="TY435"/>
              </a:cxn>
              <a:cxn ang="0">
                <a:pos x="TX436" y="TY436"/>
              </a:cxn>
              <a:cxn ang="0">
                <a:pos x="TX437" y="TY437"/>
              </a:cxn>
              <a:cxn ang="0">
                <a:pos x="TX438" y="TY438"/>
              </a:cxn>
              <a:cxn ang="0">
                <a:pos x="TX439" y="TY439"/>
              </a:cxn>
              <a:cxn ang="0">
                <a:pos x="TX440" y="TY440"/>
              </a:cxn>
              <a:cxn ang="0">
                <a:pos x="TX441" y="TY441"/>
              </a:cxn>
              <a:cxn ang="0">
                <a:pos x="TX442" y="TY442"/>
              </a:cxn>
              <a:cxn ang="0">
                <a:pos x="TX443" y="TY443"/>
              </a:cxn>
              <a:cxn ang="0">
                <a:pos x="TX444" y="TY444"/>
              </a:cxn>
              <a:cxn ang="0">
                <a:pos x="TX445" y="TY445"/>
              </a:cxn>
              <a:cxn ang="0">
                <a:pos x="TX446" y="TY446"/>
              </a:cxn>
              <a:cxn ang="0">
                <a:pos x="TX447" y="TY447"/>
              </a:cxn>
              <a:cxn ang="0">
                <a:pos x="TX448" y="TY448"/>
              </a:cxn>
              <a:cxn ang="0">
                <a:pos x="TX449" y="TY449"/>
              </a:cxn>
              <a:cxn ang="0">
                <a:pos x="TX450" y="TY450"/>
              </a:cxn>
              <a:cxn ang="0">
                <a:pos x="TX451" y="TY451"/>
              </a:cxn>
              <a:cxn ang="0">
                <a:pos x="TX452" y="TY452"/>
              </a:cxn>
              <a:cxn ang="0">
                <a:pos x="TX453" y="TY453"/>
              </a:cxn>
              <a:cxn ang="0">
                <a:pos x="TX454" y="TY454"/>
              </a:cxn>
              <a:cxn ang="0">
                <a:pos x="TX455" y="TY455"/>
              </a:cxn>
              <a:cxn ang="0">
                <a:pos x="TX456" y="TY456"/>
              </a:cxn>
              <a:cxn ang="0">
                <a:pos x="TX457" y="TY457"/>
              </a:cxn>
              <a:cxn ang="0">
                <a:pos x="TX458" y="TY458"/>
              </a:cxn>
              <a:cxn ang="0">
                <a:pos x="TX459" y="TY459"/>
              </a:cxn>
              <a:cxn ang="0">
                <a:pos x="TX460" y="TY460"/>
              </a:cxn>
              <a:cxn ang="0">
                <a:pos x="TX461" y="TY461"/>
              </a:cxn>
              <a:cxn ang="0">
                <a:pos x="TX462" y="TY462"/>
              </a:cxn>
              <a:cxn ang="0">
                <a:pos x="TX463" y="TY463"/>
              </a:cxn>
              <a:cxn ang="0">
                <a:pos x="TX464" y="TY464"/>
              </a:cxn>
              <a:cxn ang="0">
                <a:pos x="TX465" y="TY465"/>
              </a:cxn>
              <a:cxn ang="0">
                <a:pos x="TX466" y="TY466"/>
              </a:cxn>
              <a:cxn ang="0">
                <a:pos x="TX467" y="TY467"/>
              </a:cxn>
              <a:cxn ang="0">
                <a:pos x="TX468" y="TY468"/>
              </a:cxn>
              <a:cxn ang="0">
                <a:pos x="TX469" y="TY469"/>
              </a:cxn>
              <a:cxn ang="0">
                <a:pos x="TX470" y="TY470"/>
              </a:cxn>
              <a:cxn ang="0">
                <a:pos x="TX471" y="TY471"/>
              </a:cxn>
              <a:cxn ang="0">
                <a:pos x="TX472" y="TY472"/>
              </a:cxn>
              <a:cxn ang="0">
                <a:pos x="TX473" y="TY473"/>
              </a:cxn>
              <a:cxn ang="0">
                <a:pos x="TX474" y="TY474"/>
              </a:cxn>
              <a:cxn ang="0">
                <a:pos x="TX475" y="TY475"/>
              </a:cxn>
              <a:cxn ang="0">
                <a:pos x="TX476" y="TY476"/>
              </a:cxn>
              <a:cxn ang="0">
                <a:pos x="TX477" y="TY477"/>
              </a:cxn>
              <a:cxn ang="0">
                <a:pos x="TX478" y="TY478"/>
              </a:cxn>
              <a:cxn ang="0">
                <a:pos x="TX479" y="TY479"/>
              </a:cxn>
              <a:cxn ang="0">
                <a:pos x="TX480" y="TY480"/>
              </a:cxn>
              <a:cxn ang="0">
                <a:pos x="TX481" y="TY481"/>
              </a:cxn>
              <a:cxn ang="0">
                <a:pos x="TX482" y="TY482"/>
              </a:cxn>
              <a:cxn ang="0">
                <a:pos x="TX483" y="TY483"/>
              </a:cxn>
              <a:cxn ang="0">
                <a:pos x="TX484" y="TY484"/>
              </a:cxn>
              <a:cxn ang="0">
                <a:pos x="TX485" y="TY485"/>
              </a:cxn>
              <a:cxn ang="0">
                <a:pos x="TX486" y="TY486"/>
              </a:cxn>
              <a:cxn ang="0">
                <a:pos x="TX487" y="TY487"/>
              </a:cxn>
              <a:cxn ang="0">
                <a:pos x="TX488" y="TY488"/>
              </a:cxn>
              <a:cxn ang="0">
                <a:pos x="TX489" y="TY489"/>
              </a:cxn>
              <a:cxn ang="0">
                <a:pos x="TX490" y="TY490"/>
              </a:cxn>
              <a:cxn ang="0">
                <a:pos x="TX491" y="TY491"/>
              </a:cxn>
              <a:cxn ang="0">
                <a:pos x="TX492" y="TY492"/>
              </a:cxn>
              <a:cxn ang="0">
                <a:pos x="TX493" y="TY493"/>
              </a:cxn>
              <a:cxn ang="0">
                <a:pos x="TX494" y="TY494"/>
              </a:cxn>
              <a:cxn ang="0">
                <a:pos x="TX495" y="TY495"/>
              </a:cxn>
              <a:cxn ang="0">
                <a:pos x="TX496" y="TY496"/>
              </a:cxn>
              <a:cxn ang="0">
                <a:pos x="TX497" y="TY497"/>
              </a:cxn>
              <a:cxn ang="0">
                <a:pos x="TX498" y="TY498"/>
              </a:cxn>
              <a:cxn ang="0">
                <a:pos x="TX499" y="TY499"/>
              </a:cxn>
              <a:cxn ang="0">
                <a:pos x="TX500" y="TY500"/>
              </a:cxn>
              <a:cxn ang="0">
                <a:pos x="TX501" y="TY501"/>
              </a:cxn>
              <a:cxn ang="0">
                <a:pos x="TX502" y="TY502"/>
              </a:cxn>
              <a:cxn ang="0">
                <a:pos x="TX503" y="TY503"/>
              </a:cxn>
              <a:cxn ang="0">
                <a:pos x="TX504" y="TY504"/>
              </a:cxn>
              <a:cxn ang="0">
                <a:pos x="TX505" y="TY505"/>
              </a:cxn>
              <a:cxn ang="0">
                <a:pos x="TX506" y="TY506"/>
              </a:cxn>
              <a:cxn ang="0">
                <a:pos x="TX507" y="TY507"/>
              </a:cxn>
              <a:cxn ang="0">
                <a:pos x="TX508" y="TY508"/>
              </a:cxn>
              <a:cxn ang="0">
                <a:pos x="TX509" y="TY509"/>
              </a:cxn>
              <a:cxn ang="0">
                <a:pos x="TX510" y="TY510"/>
              </a:cxn>
              <a:cxn ang="0">
                <a:pos x="TX511" y="TY511"/>
              </a:cxn>
              <a:cxn ang="0">
                <a:pos x="TX512" y="TY512"/>
              </a:cxn>
              <a:cxn ang="0">
                <a:pos x="TX513" y="TY513"/>
              </a:cxn>
              <a:cxn ang="0">
                <a:pos x="TX514" y="TY514"/>
              </a:cxn>
              <a:cxn ang="0">
                <a:pos x="TX515" y="TY515"/>
              </a:cxn>
              <a:cxn ang="0">
                <a:pos x="TX516" y="TY516"/>
              </a:cxn>
              <a:cxn ang="0">
                <a:pos x="TX517" y="TY517"/>
              </a:cxn>
              <a:cxn ang="0">
                <a:pos x="TX518" y="TY518"/>
              </a:cxn>
              <a:cxn ang="0">
                <a:pos x="TX519" y="TY519"/>
              </a:cxn>
              <a:cxn ang="0">
                <a:pos x="TX520" y="TY520"/>
              </a:cxn>
              <a:cxn ang="0">
                <a:pos x="TX521" y="TY521"/>
              </a:cxn>
              <a:cxn ang="0">
                <a:pos x="TX522" y="TY522"/>
              </a:cxn>
              <a:cxn ang="0">
                <a:pos x="TX523" y="TY523"/>
              </a:cxn>
              <a:cxn ang="0">
                <a:pos x="TX524" y="TY524"/>
              </a:cxn>
              <a:cxn ang="0">
                <a:pos x="TX525" y="TY525"/>
              </a:cxn>
              <a:cxn ang="0">
                <a:pos x="TX526" y="TY526"/>
              </a:cxn>
              <a:cxn ang="0">
                <a:pos x="TX527" y="TY527"/>
              </a:cxn>
              <a:cxn ang="0">
                <a:pos x="TX528" y="TY528"/>
              </a:cxn>
              <a:cxn ang="0">
                <a:pos x="TX529" y="TY529"/>
              </a:cxn>
              <a:cxn ang="0">
                <a:pos x="TX530" y="TY530"/>
              </a:cxn>
              <a:cxn ang="0">
                <a:pos x="TX531" y="TY531"/>
              </a:cxn>
              <a:cxn ang="0">
                <a:pos x="TX532" y="TY532"/>
              </a:cxn>
              <a:cxn ang="0">
                <a:pos x="TX533" y="TY533"/>
              </a:cxn>
              <a:cxn ang="0">
                <a:pos x="TX534" y="TY534"/>
              </a:cxn>
              <a:cxn ang="0">
                <a:pos x="TX535" y="TY535"/>
              </a:cxn>
              <a:cxn ang="0">
                <a:pos x="TX536" y="TY536"/>
              </a:cxn>
              <a:cxn ang="0">
                <a:pos x="TX537" y="TY537"/>
              </a:cxn>
              <a:cxn ang="0">
                <a:pos x="TX538" y="TY538"/>
              </a:cxn>
              <a:cxn ang="0">
                <a:pos x="TX539" y="TY539"/>
              </a:cxn>
              <a:cxn ang="0">
                <a:pos x="TX540" y="TY540"/>
              </a:cxn>
              <a:cxn ang="0">
                <a:pos x="TX541" y="TY541"/>
              </a:cxn>
              <a:cxn ang="0">
                <a:pos x="TX542" y="TY542"/>
              </a:cxn>
              <a:cxn ang="0">
                <a:pos x="TX543" y="TY543"/>
              </a:cxn>
              <a:cxn ang="0">
                <a:pos x="TX544" y="TY544"/>
              </a:cxn>
              <a:cxn ang="0">
                <a:pos x="TX545" y="TY545"/>
              </a:cxn>
              <a:cxn ang="0">
                <a:pos x="TX546" y="TY546"/>
              </a:cxn>
              <a:cxn ang="0">
                <a:pos x="TX547" y="TY547"/>
              </a:cxn>
              <a:cxn ang="0">
                <a:pos x="TX548" y="TY548"/>
              </a:cxn>
              <a:cxn ang="0">
                <a:pos x="TX549" y="TY549"/>
              </a:cxn>
              <a:cxn ang="0">
                <a:pos x="TX550" y="TY550"/>
              </a:cxn>
              <a:cxn ang="0">
                <a:pos x="TX551" y="TY551"/>
              </a:cxn>
              <a:cxn ang="0">
                <a:pos x="TX552" y="TY552"/>
              </a:cxn>
              <a:cxn ang="0">
                <a:pos x="TX553" y="TY553"/>
              </a:cxn>
              <a:cxn ang="0">
                <a:pos x="TX554" y="TY554"/>
              </a:cxn>
              <a:cxn ang="0">
                <a:pos x="TX555" y="TY555"/>
              </a:cxn>
              <a:cxn ang="0">
                <a:pos x="TX556" y="TY556"/>
              </a:cxn>
              <a:cxn ang="0">
                <a:pos x="TX557" y="TY557"/>
              </a:cxn>
              <a:cxn ang="0">
                <a:pos x="TX558" y="TY558"/>
              </a:cxn>
              <a:cxn ang="0">
                <a:pos x="TX559" y="TY559"/>
              </a:cxn>
              <a:cxn ang="0">
                <a:pos x="TX560" y="TY560"/>
              </a:cxn>
              <a:cxn ang="0">
                <a:pos x="TX561" y="TY561"/>
              </a:cxn>
              <a:cxn ang="0">
                <a:pos x="TX562" y="TY562"/>
              </a:cxn>
              <a:cxn ang="0">
                <a:pos x="TX563" y="TY563"/>
              </a:cxn>
              <a:cxn ang="0">
                <a:pos x="TX564" y="TY564"/>
              </a:cxn>
              <a:cxn ang="0">
                <a:pos x="TX565" y="TY565"/>
              </a:cxn>
              <a:cxn ang="0">
                <a:pos x="TX566" y="TY566"/>
              </a:cxn>
              <a:cxn ang="0">
                <a:pos x="TX567" y="TY567"/>
              </a:cxn>
              <a:cxn ang="0">
                <a:pos x="TX568" y="TY568"/>
              </a:cxn>
              <a:cxn ang="0">
                <a:pos x="TX569" y="TY569"/>
              </a:cxn>
              <a:cxn ang="0">
                <a:pos x="TX570" y="TY570"/>
              </a:cxn>
              <a:cxn ang="0">
                <a:pos x="TX571" y="TY571"/>
              </a:cxn>
              <a:cxn ang="0">
                <a:pos x="TX572" y="TY572"/>
              </a:cxn>
              <a:cxn ang="0">
                <a:pos x="TX573" y="TY573"/>
              </a:cxn>
              <a:cxn ang="0">
                <a:pos x="TX574" y="TY574"/>
              </a:cxn>
              <a:cxn ang="0">
                <a:pos x="TX575" y="TY575"/>
              </a:cxn>
              <a:cxn ang="0">
                <a:pos x="TX576" y="TY576"/>
              </a:cxn>
              <a:cxn ang="0">
                <a:pos x="TX577" y="TY577"/>
              </a:cxn>
              <a:cxn ang="0">
                <a:pos x="TX578" y="TY578"/>
              </a:cxn>
              <a:cxn ang="0">
                <a:pos x="TX579" y="TY579"/>
              </a:cxn>
              <a:cxn ang="0">
                <a:pos x="TX580" y="TY580"/>
              </a:cxn>
              <a:cxn ang="0">
                <a:pos x="TX581" y="TY581"/>
              </a:cxn>
              <a:cxn ang="0">
                <a:pos x="TX582" y="TY582"/>
              </a:cxn>
              <a:cxn ang="0">
                <a:pos x="TX583" y="TY583"/>
              </a:cxn>
              <a:cxn ang="0">
                <a:pos x="TX584" y="TY584"/>
              </a:cxn>
              <a:cxn ang="0">
                <a:pos x="TX585" y="TY585"/>
              </a:cxn>
              <a:cxn ang="0">
                <a:pos x="TX586" y="TY586"/>
              </a:cxn>
              <a:cxn ang="0">
                <a:pos x="TX587" y="TY587"/>
              </a:cxn>
              <a:cxn ang="0">
                <a:pos x="TX588" y="TY588"/>
              </a:cxn>
              <a:cxn ang="0">
                <a:pos x="TX589" y="TY589"/>
              </a:cxn>
              <a:cxn ang="0">
                <a:pos x="TX590" y="TY590"/>
              </a:cxn>
              <a:cxn ang="0">
                <a:pos x="TX591" y="TY591"/>
              </a:cxn>
              <a:cxn ang="0">
                <a:pos x="TX592" y="TY592"/>
              </a:cxn>
              <a:cxn ang="0">
                <a:pos x="TX593" y="TY593"/>
              </a:cxn>
              <a:cxn ang="0">
                <a:pos x="TX594" y="TY594"/>
              </a:cxn>
              <a:cxn ang="0">
                <a:pos x="TX595" y="TY595"/>
              </a:cxn>
              <a:cxn ang="0">
                <a:pos x="TX596" y="TY596"/>
              </a:cxn>
              <a:cxn ang="0">
                <a:pos x="TX597" y="TY597"/>
              </a:cxn>
              <a:cxn ang="0">
                <a:pos x="TX599" y="TY599"/>
              </a:cxn>
              <a:cxn ang="0">
                <a:pos x="TX600" y="TY600"/>
              </a:cxn>
              <a:cxn ang="0">
                <a:pos x="TX601" y="TY601"/>
              </a:cxn>
              <a:cxn ang="0">
                <a:pos x="TX602" y="TY602"/>
              </a:cxn>
              <a:cxn ang="0">
                <a:pos x="TX603" y="TY603"/>
              </a:cxn>
              <a:cxn ang="0">
                <a:pos x="TX605" y="TY605"/>
              </a:cxn>
              <a:cxn ang="0">
                <a:pos x="TX606" y="TY606"/>
              </a:cxn>
              <a:cxn ang="0">
                <a:pos x="TX607" y="TY607"/>
              </a:cxn>
              <a:cxn ang="0">
                <a:pos x="TX608" y="TY608"/>
              </a:cxn>
              <a:cxn ang="0">
                <a:pos x="TX609" y="TY609"/>
              </a:cxn>
              <a:cxn ang="0">
                <a:pos x="TX610" y="TY610"/>
              </a:cxn>
              <a:cxn ang="0">
                <a:pos x="TX611" y="TY611"/>
              </a:cxn>
              <a:cxn ang="0">
                <a:pos x="TX612" y="TY612"/>
              </a:cxn>
              <a:cxn ang="0">
                <a:pos x="TX613" y="TY613"/>
              </a:cxn>
              <a:cxn ang="0">
                <a:pos x="TX614" y="TY614"/>
              </a:cxn>
              <a:cxn ang="0">
                <a:pos x="TX615" y="TY615"/>
              </a:cxn>
              <a:cxn ang="0">
                <a:pos x="TX616" y="TY616"/>
              </a:cxn>
              <a:cxn ang="0">
                <a:pos x="TX617" y="TY617"/>
              </a:cxn>
              <a:cxn ang="0">
                <a:pos x="TX618" y="TY618"/>
              </a:cxn>
              <a:cxn ang="0">
                <a:pos x="TX619" y="TY619"/>
              </a:cxn>
            </a:cxnLst>
            <a:rect l="l" t="t" r="r" b="b"/>
            <a:pathLst>
              <a:path w="2125665" h="1811340">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w="0">
            <a:noFill/>
          </a:ln>
        </p:spPr>
        <p:txBody>
          <a:bodyPr vert="horz" wrap="square" lIns="91440" tIns="45720" rIns="91440" bIns="45720" anchor="ctr">
            <a:noAutofit/>
          </a:bodyPr>
          <a:lstStyle/>
          <a:p>
            <a:pPr marL="0" indent="0" algn="ctr" defTabSz="914400" eaLnBrk="0" fontAlgn="auto" latinLnBrk="0">
              <a:lnSpc>
                <a:spcPct val="100000"/>
              </a:lnSpc>
              <a:spcBef>
                <a:spcPts val="0"/>
              </a:spcBef>
              <a:spcAft>
                <a:spcPts val="0"/>
              </a:spcAft>
              <a:buFontTx/>
              <a:buNone/>
            </a:pPr>
            <a:endParaRPr lang="ko-KR" altLang="en-US" sz="100" b="0" cap="none" dirty="0">
              <a:solidFill>
                <a:srgbClr val="1C666E"/>
              </a:solidFill>
              <a:latin typeface="宋体" panose="02010600030101010101" pitchFamily="2" charset="-122"/>
              <a:ea typeface="宋体" panose="02010600030101010101" pitchFamily="2" charset="-122"/>
            </a:endParaRPr>
          </a:p>
        </p:txBody>
      </p:sp>
      <p:sp>
        <p:nvSpPr>
          <p:cNvPr id="21" name="形状 20"/>
          <p:cNvSpPr/>
          <p:nvPr/>
        </p:nvSpPr>
        <p:spPr>
          <a:xfrm>
            <a:off x="3597910" y="4542790"/>
            <a:ext cx="318770" cy="315595"/>
          </a:xfrm>
          <a:custGeom>
            <a:avLst/>
            <a:gdLst>
              <a:gd name="TX0" fmla="*/ 761351 w 2390777"/>
              <a:gd name="TY0" fmla="*/ 1739900 h 2365378"/>
              <a:gd name="TX1" fmla="*/ 791690 w 2390777"/>
              <a:gd name="TY1" fmla="*/ 1805294 h 2365378"/>
              <a:gd name="TX2" fmla="*/ 794883 w 2390777"/>
              <a:gd name="TY2" fmla="*/ 1808051 h 2365378"/>
              <a:gd name="TX3" fmla="*/ 797278 w 2390777"/>
              <a:gd name="TY3" fmla="*/ 1811991 h 2365378"/>
              <a:gd name="TX4" fmla="*/ 800871 w 2390777"/>
              <a:gd name="TY4" fmla="*/ 1817112 h 2365378"/>
              <a:gd name="TX5" fmla="*/ 803266 w 2390777"/>
              <a:gd name="TY5" fmla="*/ 1822233 h 2365378"/>
              <a:gd name="TX6" fmla="*/ 804065 w 2390777"/>
              <a:gd name="TY6" fmla="*/ 1825384 h 2365378"/>
              <a:gd name="TX7" fmla="*/ 804863 w 2390777"/>
              <a:gd name="TY7" fmla="*/ 1828536 h 2365378"/>
              <a:gd name="TX8" fmla="*/ 804863 w 2390777"/>
              <a:gd name="TY8" fmla="*/ 1831687 h 2365378"/>
              <a:gd name="TX9" fmla="*/ 804863 w 2390777"/>
              <a:gd name="TY9" fmla="*/ 1834839 h 2365378"/>
              <a:gd name="TX10" fmla="*/ 804065 w 2390777"/>
              <a:gd name="TY10" fmla="*/ 1837990 h 2365378"/>
              <a:gd name="TX11" fmla="*/ 802867 w 2390777"/>
              <a:gd name="TY11" fmla="*/ 1841142 h 2365378"/>
              <a:gd name="TX12" fmla="*/ 801670 w 2390777"/>
              <a:gd name="TY12" fmla="*/ 1842718 h 2365378"/>
              <a:gd name="TX13" fmla="*/ 799674 w 2390777"/>
              <a:gd name="TY13" fmla="*/ 1844687 h 2365378"/>
              <a:gd name="TX14" fmla="*/ 797278 w 2390777"/>
              <a:gd name="TY14" fmla="*/ 1845475 h 2365378"/>
              <a:gd name="TX15" fmla="*/ 794484 w 2390777"/>
              <a:gd name="TY15" fmla="*/ 1845869 h 2365378"/>
              <a:gd name="TX16" fmla="*/ 790891 w 2390777"/>
              <a:gd name="TY16" fmla="*/ 1846263 h 2365378"/>
              <a:gd name="TX17" fmla="*/ 787698 w 2390777"/>
              <a:gd name="TY17" fmla="*/ 1845869 h 2365378"/>
              <a:gd name="TX18" fmla="*/ 784105 w 2390777"/>
              <a:gd name="TY18" fmla="*/ 1845475 h 2365378"/>
              <a:gd name="TX19" fmla="*/ 780512 w 2390777"/>
              <a:gd name="TY19" fmla="*/ 1844293 h 2365378"/>
              <a:gd name="TX20" fmla="*/ 776520 w 2390777"/>
              <a:gd name="TY20" fmla="*/ 1842718 h 2365378"/>
              <a:gd name="TX21" fmla="*/ 772927 w 2390777"/>
              <a:gd name="TY21" fmla="*/ 1841142 h 2365378"/>
              <a:gd name="TX22" fmla="*/ 768935 w 2390777"/>
              <a:gd name="TY22" fmla="*/ 1839172 h 2365378"/>
              <a:gd name="TX23" fmla="*/ 765343 w 2390777"/>
              <a:gd name="TY23" fmla="*/ 1836809 h 2365378"/>
              <a:gd name="TX24" fmla="*/ 761750 w 2390777"/>
              <a:gd name="TY24" fmla="*/ 1834051 h 2365378"/>
              <a:gd name="TX25" fmla="*/ 758955 w 2390777"/>
              <a:gd name="TY25" fmla="*/ 1831294 h 2365378"/>
              <a:gd name="TX26" fmla="*/ 756161 w 2390777"/>
              <a:gd name="TY26" fmla="*/ 1827748 h 2365378"/>
              <a:gd name="TX27" fmla="*/ 754165 w 2390777"/>
              <a:gd name="TY27" fmla="*/ 1824597 h 2365378"/>
              <a:gd name="TX28" fmla="*/ 748975 w 2390777"/>
              <a:gd name="TY28" fmla="*/ 1815536 h 2365378"/>
              <a:gd name="TX29" fmla="*/ 745782 w 2390777"/>
              <a:gd name="TY29" fmla="*/ 1808839 h 2365378"/>
              <a:gd name="TX30" fmla="*/ 743387 w 2390777"/>
              <a:gd name="TY30" fmla="*/ 1803718 h 2365378"/>
              <a:gd name="TX31" fmla="*/ 742588 w 2390777"/>
              <a:gd name="TY31" fmla="*/ 1799385 h 2365378"/>
              <a:gd name="TX32" fmla="*/ 742588 w 2390777"/>
              <a:gd name="TY32" fmla="*/ 1795051 h 2365378"/>
              <a:gd name="TX33" fmla="*/ 743387 w 2390777"/>
              <a:gd name="TY33" fmla="*/ 1790718 h 2365378"/>
              <a:gd name="TX34" fmla="*/ 746181 w 2390777"/>
              <a:gd name="TY34" fmla="*/ 1778112 h 2365378"/>
              <a:gd name="TX35" fmla="*/ 746979 w 2390777"/>
              <a:gd name="TY35" fmla="*/ 1774173 h 2365378"/>
              <a:gd name="TX36" fmla="*/ 746979 w 2390777"/>
              <a:gd name="TY36" fmla="*/ 1772203 h 2365378"/>
              <a:gd name="TX37" fmla="*/ 746181 w 2390777"/>
              <a:gd name="TY37" fmla="*/ 1771021 h 2365378"/>
              <a:gd name="TX38" fmla="*/ 745383 w 2390777"/>
              <a:gd name="TY38" fmla="*/ 1770627 h 2365378"/>
              <a:gd name="TX39" fmla="*/ 742987 w 2390777"/>
              <a:gd name="TY39" fmla="*/ 1770627 h 2365378"/>
              <a:gd name="TX40" fmla="*/ 742189 w 2390777"/>
              <a:gd name="TY40" fmla="*/ 1770233 h 2365378"/>
              <a:gd name="TX41" fmla="*/ 741790 w 2390777"/>
              <a:gd name="TY41" fmla="*/ 1769839 h 2365378"/>
              <a:gd name="TX42" fmla="*/ 738596 w 2390777"/>
              <a:gd name="TY42" fmla="*/ 1761961 h 2365378"/>
              <a:gd name="TX43" fmla="*/ 736999 w 2390777"/>
              <a:gd name="TY43" fmla="*/ 1758021 h 2365378"/>
              <a:gd name="TX44" fmla="*/ 736600 w 2390777"/>
              <a:gd name="TY44" fmla="*/ 1756052 h 2365378"/>
              <a:gd name="TX45" fmla="*/ 736600 w 2390777"/>
              <a:gd name="TY45" fmla="*/ 1754476 h 2365378"/>
              <a:gd name="TX46" fmla="*/ 742189 w 2390777"/>
              <a:gd name="TY46" fmla="*/ 1750536 h 2365378"/>
              <a:gd name="TX47" fmla="*/ 747379 w 2390777"/>
              <a:gd name="TY47" fmla="*/ 1747385 h 2365378"/>
              <a:gd name="TX48" fmla="*/ 750971 w 2390777"/>
              <a:gd name="TY48" fmla="*/ 1745021 h 2365378"/>
              <a:gd name="TX49" fmla="*/ 754165 w 2390777"/>
              <a:gd name="TY49" fmla="*/ 1743839 h 2365378"/>
              <a:gd name="TX50" fmla="*/ 758556 w 2390777"/>
              <a:gd name="TY50" fmla="*/ 1741870 h 2365378"/>
              <a:gd name="TX51" fmla="*/ 759754 w 2390777"/>
              <a:gd name="TY51" fmla="*/ 1741870 h 2365378"/>
              <a:gd name="TX52" fmla="*/ 761351 w 2390777"/>
              <a:gd name="TY52" fmla="*/ 1739900 h 2365378"/>
              <a:gd name="TX54" fmla="*/ 1554438 w 2390777"/>
              <a:gd name="TY54" fmla="*/ 1730375 h 2365378"/>
              <a:gd name="TX55" fmla="*/ 1565575 w 2390777"/>
              <a:gd name="TY55" fmla="*/ 1730375 h 2365378"/>
              <a:gd name="TX56" fmla="*/ 1575916 w 2390777"/>
              <a:gd name="TY56" fmla="*/ 1730375 h 2365378"/>
              <a:gd name="TX57" fmla="*/ 1586258 w 2390777"/>
              <a:gd name="TY57" fmla="*/ 1731163 h 2365378"/>
              <a:gd name="TX58" fmla="*/ 1591031 w 2390777"/>
              <a:gd name="TY58" fmla="*/ 1731951 h 2365378"/>
              <a:gd name="TX59" fmla="*/ 1595008 w 2390777"/>
              <a:gd name="TY59" fmla="*/ 1733133 h 2365378"/>
              <a:gd name="TX60" fmla="*/ 1598986 w 2390777"/>
              <a:gd name="TY60" fmla="*/ 1734314 h 2365378"/>
              <a:gd name="TX61" fmla="*/ 1602168 w 2390777"/>
              <a:gd name="TY61" fmla="*/ 1735890 h 2365378"/>
              <a:gd name="TX62" fmla="*/ 1605350 w 2390777"/>
              <a:gd name="TY62" fmla="*/ 1737860 h 2365378"/>
              <a:gd name="TX63" fmla="*/ 1607339 w 2390777"/>
              <a:gd name="TY63" fmla="*/ 1739830 h 2365378"/>
              <a:gd name="TX64" fmla="*/ 1608929 w 2390777"/>
              <a:gd name="TY64" fmla="*/ 1741799 h 2365378"/>
              <a:gd name="TX65" fmla="*/ 1609725 w 2390777"/>
              <a:gd name="TY65" fmla="*/ 1744951 h 2365378"/>
              <a:gd name="TX66" fmla="*/ 1609725 w 2390777"/>
              <a:gd name="TY66" fmla="*/ 1747708 h 2365378"/>
              <a:gd name="TX67" fmla="*/ 1608929 w 2390777"/>
              <a:gd name="TY67" fmla="*/ 1751648 h 2365378"/>
              <a:gd name="TX68" fmla="*/ 1607339 w 2390777"/>
              <a:gd name="TY68" fmla="*/ 1755193 h 2365378"/>
              <a:gd name="TX69" fmla="*/ 1604554 w 2390777"/>
              <a:gd name="TY69" fmla="*/ 1759920 h 2365378"/>
              <a:gd name="TX70" fmla="*/ 1600577 w 2390777"/>
              <a:gd name="TY70" fmla="*/ 1764648 h 2365378"/>
              <a:gd name="TX71" fmla="*/ 1595804 w 2390777"/>
              <a:gd name="TY71" fmla="*/ 1769769 h 2365378"/>
              <a:gd name="TX72" fmla="*/ 1589042 w 2390777"/>
              <a:gd name="TY72" fmla="*/ 1776072 h 2365378"/>
              <a:gd name="TX73" fmla="*/ 1582678 w 2390777"/>
              <a:gd name="TY73" fmla="*/ 1781193 h 2365378"/>
              <a:gd name="TX74" fmla="*/ 1576314 w 2390777"/>
              <a:gd name="TY74" fmla="*/ 1786314 h 2365378"/>
              <a:gd name="TX75" fmla="*/ 1570348 w 2390777"/>
              <a:gd name="TY75" fmla="*/ 1790647 h 2365378"/>
              <a:gd name="TX76" fmla="*/ 1563586 w 2390777"/>
              <a:gd name="TY76" fmla="*/ 1794193 h 2365378"/>
              <a:gd name="TX77" fmla="*/ 1557222 w 2390777"/>
              <a:gd name="TY77" fmla="*/ 1797738 h 2365378"/>
              <a:gd name="TX78" fmla="*/ 1550461 w 2390777"/>
              <a:gd name="TY78" fmla="*/ 1800496 h 2365378"/>
              <a:gd name="TX79" fmla="*/ 1544097 w 2390777"/>
              <a:gd name="TY79" fmla="*/ 1802466 h 2365378"/>
              <a:gd name="TX80" fmla="*/ 1537733 w 2390777"/>
              <a:gd name="TY80" fmla="*/ 1804829 h 2365378"/>
              <a:gd name="TX81" fmla="*/ 1530971 w 2390777"/>
              <a:gd name="TY81" fmla="*/ 1806799 h 2365378"/>
              <a:gd name="TX82" fmla="*/ 1524607 w 2390777"/>
              <a:gd name="TY82" fmla="*/ 1807981 h 2365378"/>
              <a:gd name="TX83" fmla="*/ 1518243 w 2390777"/>
              <a:gd name="TY83" fmla="*/ 1809163 h 2365378"/>
              <a:gd name="TX84" fmla="*/ 1505117 w 2390777"/>
              <a:gd name="TY84" fmla="*/ 1811132 h 2365378"/>
              <a:gd name="TX85" fmla="*/ 1491992 w 2390777"/>
              <a:gd name="TY85" fmla="*/ 1812314 h 2365378"/>
              <a:gd name="TX86" fmla="*/ 1486026 w 2390777"/>
              <a:gd name="TY86" fmla="*/ 1813102 h 2365378"/>
              <a:gd name="TX87" fmla="*/ 1483241 w 2390777"/>
              <a:gd name="TY87" fmla="*/ 1813890 h 2365378"/>
              <a:gd name="TX88" fmla="*/ 1482048 w 2390777"/>
              <a:gd name="TY88" fmla="*/ 1814678 h 2365378"/>
              <a:gd name="TX89" fmla="*/ 1481253 w 2390777"/>
              <a:gd name="TY89" fmla="*/ 1815072 h 2365378"/>
              <a:gd name="TX90" fmla="*/ 1480855 w 2390777"/>
              <a:gd name="TY90" fmla="*/ 1815859 h 2365378"/>
              <a:gd name="TX91" fmla="*/ 1480855 w 2390777"/>
              <a:gd name="TY91" fmla="*/ 1817041 h 2365378"/>
              <a:gd name="TX92" fmla="*/ 1481253 w 2390777"/>
              <a:gd name="TY92" fmla="*/ 1818617 h 2365378"/>
              <a:gd name="TX93" fmla="*/ 1482048 w 2390777"/>
              <a:gd name="TY93" fmla="*/ 1819799 h 2365378"/>
              <a:gd name="TX94" fmla="*/ 1482048 w 2390777"/>
              <a:gd name="TY94" fmla="*/ 1821375 h 2365378"/>
              <a:gd name="TX95" fmla="*/ 1482048 w 2390777"/>
              <a:gd name="TY95" fmla="*/ 1821769 h 2365378"/>
              <a:gd name="TX96" fmla="*/ 1480855 w 2390777"/>
              <a:gd name="TY96" fmla="*/ 1822556 h 2365378"/>
              <a:gd name="TX97" fmla="*/ 1471309 w 2390777"/>
              <a:gd name="TY97" fmla="*/ 1830829 h 2365378"/>
              <a:gd name="TX98" fmla="*/ 1465343 w 2390777"/>
              <a:gd name="TY98" fmla="*/ 1834375 h 2365378"/>
              <a:gd name="TX99" fmla="*/ 1463354 w 2390777"/>
              <a:gd name="TY99" fmla="*/ 1835556 h 2365378"/>
              <a:gd name="TX100" fmla="*/ 1461365 w 2390777"/>
              <a:gd name="TY100" fmla="*/ 1836738 h 2365378"/>
              <a:gd name="TX101" fmla="*/ 1452615 w 2390777"/>
              <a:gd name="TY101" fmla="*/ 1830041 h 2365378"/>
              <a:gd name="TX102" fmla="*/ 1445853 w 2390777"/>
              <a:gd name="TY102" fmla="*/ 1824132 h 2365378"/>
              <a:gd name="TX103" fmla="*/ 1440285 w 2390777"/>
              <a:gd name="TY103" fmla="*/ 1819405 h 2365378"/>
              <a:gd name="TX104" fmla="*/ 1437103 w 2390777"/>
              <a:gd name="TY104" fmla="*/ 1815072 h 2365378"/>
              <a:gd name="TX105" fmla="*/ 1434716 w 2390777"/>
              <a:gd name="TY105" fmla="*/ 1812314 h 2365378"/>
              <a:gd name="TX106" fmla="*/ 1433125 w 2390777"/>
              <a:gd name="TY106" fmla="*/ 1810344 h 2365378"/>
              <a:gd name="TX107" fmla="*/ 1432330 w 2390777"/>
              <a:gd name="TY107" fmla="*/ 1808375 h 2365378"/>
              <a:gd name="TX108" fmla="*/ 1428750 w 2390777"/>
              <a:gd name="TY108" fmla="*/ 1806799 h 2365378"/>
              <a:gd name="TX109" fmla="*/ 1512675 w 2390777"/>
              <a:gd name="TY109" fmla="*/ 1734314 h 2365378"/>
              <a:gd name="TX110" fmla="*/ 1518641 w 2390777"/>
              <a:gd name="TY110" fmla="*/ 1733527 h 2365378"/>
              <a:gd name="TX111" fmla="*/ 1533755 w 2390777"/>
              <a:gd name="TY111" fmla="*/ 1731951 h 2365378"/>
              <a:gd name="TX112" fmla="*/ 1543699 w 2390777"/>
              <a:gd name="TY112" fmla="*/ 1731163 h 2365378"/>
              <a:gd name="TX113" fmla="*/ 1554438 w 2390777"/>
              <a:gd name="TY113" fmla="*/ 1730375 h 2365378"/>
              <a:gd name="TX115" fmla="*/ 588962 w 2390777"/>
              <a:gd name="TY115" fmla="*/ 1535113 h 2365378"/>
              <a:gd name="TX116" fmla="*/ 694496 w 2390777"/>
              <a:gd name="TY116" fmla="*/ 1535113 h 2365378"/>
              <a:gd name="TX117" fmla="*/ 694496 w 2390777"/>
              <a:gd name="TY117" fmla="*/ 1557872 h 2365378"/>
              <a:gd name="TX118" fmla="*/ 694894 w 2390777"/>
              <a:gd name="TY118" fmla="*/ 1558271 h 2365378"/>
              <a:gd name="TX119" fmla="*/ 696885 w 2390777"/>
              <a:gd name="TY119" fmla="*/ 1560268 h 2365378"/>
              <a:gd name="TX120" fmla="*/ 698478 w 2390777"/>
              <a:gd name="TY120" fmla="*/ 1560667 h 2365378"/>
              <a:gd name="TX121" fmla="*/ 700469 w 2390777"/>
              <a:gd name="TY121" fmla="*/ 1561466 h 2365378"/>
              <a:gd name="TX122" fmla="*/ 704053 w 2390777"/>
              <a:gd name="TY122" fmla="*/ 1561865 h 2365378"/>
              <a:gd name="TX123" fmla="*/ 707239 w 2390777"/>
              <a:gd name="TY123" fmla="*/ 1561865 h 2365378"/>
              <a:gd name="TX124" fmla="*/ 711222 w 2390777"/>
              <a:gd name="TY124" fmla="*/ 1561865 h 2365378"/>
              <a:gd name="TX125" fmla="*/ 714407 w 2390777"/>
              <a:gd name="TY125" fmla="*/ 1561466 h 2365378"/>
              <a:gd name="TX126" fmla="*/ 716797 w 2390777"/>
              <a:gd name="TY126" fmla="*/ 1560667 h 2365378"/>
              <a:gd name="TX127" fmla="*/ 718390 w 2390777"/>
              <a:gd name="TY127" fmla="*/ 1560268 h 2365378"/>
              <a:gd name="TX128" fmla="*/ 720381 w 2390777"/>
              <a:gd name="TY128" fmla="*/ 1558271 h 2365378"/>
              <a:gd name="TX129" fmla="*/ 720779 w 2390777"/>
              <a:gd name="TY129" fmla="*/ 1557872 h 2365378"/>
              <a:gd name="TX130" fmla="*/ 720779 w 2390777"/>
              <a:gd name="TY130" fmla="*/ 1535113 h 2365378"/>
              <a:gd name="TX131" fmla="*/ 820737 w 2390777"/>
              <a:gd name="TY131" fmla="*/ 1535113 h 2365378"/>
              <a:gd name="TX132" fmla="*/ 820737 w 2390777"/>
              <a:gd name="TY132" fmla="*/ 1644117 h 2365378"/>
              <a:gd name="TX133" fmla="*/ 820339 w 2390777"/>
              <a:gd name="TY133" fmla="*/ 1648908 h 2365378"/>
              <a:gd name="TX134" fmla="*/ 819144 w 2390777"/>
              <a:gd name="TY134" fmla="*/ 1652901 h 2365378"/>
              <a:gd name="TX135" fmla="*/ 816755 w 2390777"/>
              <a:gd name="TY135" fmla="*/ 1656894 h 2365378"/>
              <a:gd name="TX136" fmla="*/ 814365 w 2390777"/>
              <a:gd name="TY136" fmla="*/ 1660088 h 2365378"/>
              <a:gd name="TX137" fmla="*/ 810781 w 2390777"/>
              <a:gd name="TY137" fmla="*/ 1663283 h 2365378"/>
              <a:gd name="TX138" fmla="*/ 806799 w 2390777"/>
              <a:gd name="TY138" fmla="*/ 1665279 h 2365378"/>
              <a:gd name="TX139" fmla="*/ 802418 w 2390777"/>
              <a:gd name="TY139" fmla="*/ 1666477 h 2365378"/>
              <a:gd name="TX140" fmla="*/ 797639 w 2390777"/>
              <a:gd name="TY140" fmla="*/ 1666876 h 2365378"/>
              <a:gd name="TX141" fmla="*/ 612060 w 2390777"/>
              <a:gd name="TY141" fmla="*/ 1666876 h 2365378"/>
              <a:gd name="TX142" fmla="*/ 607281 w 2390777"/>
              <a:gd name="TY142" fmla="*/ 1666477 h 2365378"/>
              <a:gd name="TX143" fmla="*/ 602901 w 2390777"/>
              <a:gd name="TY143" fmla="*/ 1665279 h 2365378"/>
              <a:gd name="TX144" fmla="*/ 598918 w 2390777"/>
              <a:gd name="TY144" fmla="*/ 1663283 h 2365378"/>
              <a:gd name="TX145" fmla="*/ 595732 w 2390777"/>
              <a:gd name="TY145" fmla="*/ 1660088 h 2365378"/>
              <a:gd name="TX146" fmla="*/ 592546 w 2390777"/>
              <a:gd name="TY146" fmla="*/ 1656894 h 2365378"/>
              <a:gd name="TX147" fmla="*/ 590555 w 2390777"/>
              <a:gd name="TY147" fmla="*/ 1652901 h 2365378"/>
              <a:gd name="TX148" fmla="*/ 589360 w 2390777"/>
              <a:gd name="TY148" fmla="*/ 1648908 h 2365378"/>
              <a:gd name="TX149" fmla="*/ 588962 w 2390777"/>
              <a:gd name="TY149" fmla="*/ 1644117 h 2365378"/>
              <a:gd name="TX150" fmla="*/ 588962 w 2390777"/>
              <a:gd name="TY150" fmla="*/ 1535113 h 2365378"/>
              <a:gd name="TX152" fmla="*/ 612060 w 2390777"/>
              <a:gd name="TY152" fmla="*/ 1476375 h 2365378"/>
              <a:gd name="TX153" fmla="*/ 797639 w 2390777"/>
              <a:gd name="TY153" fmla="*/ 1476375 h 2365378"/>
              <a:gd name="TX154" fmla="*/ 802418 w 2390777"/>
              <a:gd name="TY154" fmla="*/ 1476769 h 2365378"/>
              <a:gd name="TX155" fmla="*/ 806799 w 2390777"/>
              <a:gd name="TY155" fmla="*/ 1477950 h 2365378"/>
              <a:gd name="TX156" fmla="*/ 810781 w 2390777"/>
              <a:gd name="TY156" fmla="*/ 1480312 h 2365378"/>
              <a:gd name="TX157" fmla="*/ 814365 w 2390777"/>
              <a:gd name="TY157" fmla="*/ 1483068 h 2365378"/>
              <a:gd name="TX158" fmla="*/ 816755 w 2390777"/>
              <a:gd name="TY158" fmla="*/ 1486611 h 2365378"/>
              <a:gd name="TX159" fmla="*/ 819144 w 2390777"/>
              <a:gd name="TY159" fmla="*/ 1490155 h 2365378"/>
              <a:gd name="TX160" fmla="*/ 820339 w 2390777"/>
              <a:gd name="TY160" fmla="*/ 1494485 h 2365378"/>
              <a:gd name="TX161" fmla="*/ 820737 w 2390777"/>
              <a:gd name="TY161" fmla="*/ 1498816 h 2365378"/>
              <a:gd name="TX162" fmla="*/ 820737 w 2390777"/>
              <a:gd name="TY162" fmla="*/ 1525588 h 2365378"/>
              <a:gd name="TX163" fmla="*/ 588962 w 2390777"/>
              <a:gd name="TY163" fmla="*/ 1525588 h 2365378"/>
              <a:gd name="TX164" fmla="*/ 588962 w 2390777"/>
              <a:gd name="TY164" fmla="*/ 1498816 h 2365378"/>
              <a:gd name="TX165" fmla="*/ 589360 w 2390777"/>
              <a:gd name="TY165" fmla="*/ 1494485 h 2365378"/>
              <a:gd name="TX166" fmla="*/ 590555 w 2390777"/>
              <a:gd name="TY166" fmla="*/ 1490155 h 2365378"/>
              <a:gd name="TX167" fmla="*/ 592546 w 2390777"/>
              <a:gd name="TY167" fmla="*/ 1486611 h 2365378"/>
              <a:gd name="TX168" fmla="*/ 595732 w 2390777"/>
              <a:gd name="TY168" fmla="*/ 1483068 h 2365378"/>
              <a:gd name="TX169" fmla="*/ 598918 w 2390777"/>
              <a:gd name="TY169" fmla="*/ 1480312 h 2365378"/>
              <a:gd name="TX170" fmla="*/ 602901 w 2390777"/>
              <a:gd name="TY170" fmla="*/ 1477950 h 2365378"/>
              <a:gd name="TX171" fmla="*/ 607281 w 2390777"/>
              <a:gd name="TY171" fmla="*/ 1476769 h 2365378"/>
              <a:gd name="TX172" fmla="*/ 612060 w 2390777"/>
              <a:gd name="TY172" fmla="*/ 1476375 h 2365378"/>
              <a:gd name="TX174" fmla="*/ 725449 w 2390777"/>
              <a:gd name="TY174" fmla="*/ 1381125 h 2365378"/>
              <a:gd name="TX175" fmla="*/ 730525 w 2390777"/>
              <a:gd name="TY175" fmla="*/ 1381524 h 2365378"/>
              <a:gd name="TX176" fmla="*/ 732087 w 2390777"/>
              <a:gd name="TY176" fmla="*/ 1381524 h 2365378"/>
              <a:gd name="TX177" fmla="*/ 734430 w 2390777"/>
              <a:gd name="TY177" fmla="*/ 1382322 h 2365378"/>
              <a:gd name="TX178" fmla="*/ 737554 w 2390777"/>
              <a:gd name="TY178" fmla="*/ 1384317 h 2365378"/>
              <a:gd name="TX179" fmla="*/ 740287 w 2390777"/>
              <a:gd name="TY179" fmla="*/ 1386312 h 2365378"/>
              <a:gd name="TX180" fmla="*/ 743411 w 2390777"/>
              <a:gd name="TY180" fmla="*/ 1389505 h 2365378"/>
              <a:gd name="TX181" fmla="*/ 746535 w 2390777"/>
              <a:gd name="TY181" fmla="*/ 1393096 h 2365378"/>
              <a:gd name="TX182" fmla="*/ 749659 w 2390777"/>
              <a:gd name="TY182" fmla="*/ 1397486 h 2365378"/>
              <a:gd name="TX183" fmla="*/ 755906 w 2390777"/>
              <a:gd name="TY183" fmla="*/ 1407063 h 2365378"/>
              <a:gd name="TX184" fmla="*/ 761373 w 2390777"/>
              <a:gd name="TY184" fmla="*/ 1417837 h 2365378"/>
              <a:gd name="TX185" fmla="*/ 766059 w 2390777"/>
              <a:gd name="TY185" fmla="*/ 1427813 h 2365378"/>
              <a:gd name="TX186" fmla="*/ 769182 w 2390777"/>
              <a:gd name="TY186" fmla="*/ 1437390 h 2365378"/>
              <a:gd name="TX187" fmla="*/ 770744 w 2390777"/>
              <a:gd name="TY187" fmla="*/ 1441780 h 2365378"/>
              <a:gd name="TX188" fmla="*/ 771525 w 2390777"/>
              <a:gd name="TY188" fmla="*/ 1445770 h 2365378"/>
              <a:gd name="TX189" fmla="*/ 771525 w 2390777"/>
              <a:gd name="TY189" fmla="*/ 1448164 h 2365378"/>
              <a:gd name="TX190" fmla="*/ 771525 w 2390777"/>
              <a:gd name="TY190" fmla="*/ 1450159 h 2365378"/>
              <a:gd name="TX191" fmla="*/ 770744 w 2390777"/>
              <a:gd name="TY191" fmla="*/ 1451357 h 2365378"/>
              <a:gd name="TX192" fmla="*/ 769182 w 2390777"/>
              <a:gd name="TY192" fmla="*/ 1452155 h 2365378"/>
              <a:gd name="TX193" fmla="*/ 768011 w 2390777"/>
              <a:gd name="TY193" fmla="*/ 1452155 h 2365378"/>
              <a:gd name="TX194" fmla="*/ 766449 w 2390777"/>
              <a:gd name="TY194" fmla="*/ 1450958 h 2365378"/>
              <a:gd name="TX195" fmla="*/ 764887 w 2390777"/>
              <a:gd name="TY195" fmla="*/ 1449760 h 2365378"/>
              <a:gd name="TX196" fmla="*/ 762544 w 2390777"/>
              <a:gd name="TY196" fmla="*/ 1448563 h 2365378"/>
              <a:gd name="TX197" fmla="*/ 759030 w 2390777"/>
              <a:gd name="TY197" fmla="*/ 1444174 h 2365378"/>
              <a:gd name="TX198" fmla="*/ 755516 w 2390777"/>
              <a:gd name="TY198" fmla="*/ 1439784 h 2365378"/>
              <a:gd name="TX199" fmla="*/ 753173 w 2390777"/>
              <a:gd name="TY199" fmla="*/ 1434996 h 2365378"/>
              <a:gd name="TX200" fmla="*/ 752392 w 2390777"/>
              <a:gd name="TY200" fmla="*/ 1433400 h 2365378"/>
              <a:gd name="TX201" fmla="*/ 752392 w 2390777"/>
              <a:gd name="TY201" fmla="*/ 1431404 h 2365378"/>
              <a:gd name="TX202" fmla="*/ 752001 w 2390777"/>
              <a:gd name="TY202" fmla="*/ 1428611 h 2365378"/>
              <a:gd name="TX203" fmla="*/ 750830 w 2390777"/>
              <a:gd name="TY203" fmla="*/ 1426616 h 2365378"/>
              <a:gd name="TX204" fmla="*/ 748878 w 2390777"/>
              <a:gd name="TY204" fmla="*/ 1425419 h 2365378"/>
              <a:gd name="TX205" fmla="*/ 746925 w 2390777"/>
              <a:gd name="TY205" fmla="*/ 1425020 h 2365378"/>
              <a:gd name="TX206" fmla="*/ 746144 w 2390777"/>
              <a:gd name="TY206" fmla="*/ 1425419 h 2365378"/>
              <a:gd name="TX207" fmla="*/ 745363 w 2390777"/>
              <a:gd name="TY207" fmla="*/ 1425818 h 2365378"/>
              <a:gd name="TX208" fmla="*/ 744582 w 2390777"/>
              <a:gd name="TY208" fmla="*/ 1426616 h 2365378"/>
              <a:gd name="TX209" fmla="*/ 743411 w 2390777"/>
              <a:gd name="TY209" fmla="*/ 1427414 h 2365378"/>
              <a:gd name="TX210" fmla="*/ 742630 w 2390777"/>
              <a:gd name="TY210" fmla="*/ 1428611 h 2365378"/>
              <a:gd name="TX211" fmla="*/ 742240 w 2390777"/>
              <a:gd name="TY211" fmla="*/ 1430207 h 2365378"/>
              <a:gd name="TX212" fmla="*/ 741849 w 2390777"/>
              <a:gd name="TY212" fmla="*/ 1432602 h 2365378"/>
              <a:gd name="TX213" fmla="*/ 741849 w 2390777"/>
              <a:gd name="TY213" fmla="*/ 1434597 h 2365378"/>
              <a:gd name="TX214" fmla="*/ 741459 w 2390777"/>
              <a:gd name="TY214" fmla="*/ 1439385 h 2365378"/>
              <a:gd name="TX215" fmla="*/ 740678 w 2390777"/>
              <a:gd name="TY215" fmla="*/ 1443376 h 2365378"/>
              <a:gd name="TX216" fmla="*/ 739897 w 2390777"/>
              <a:gd name="TY216" fmla="*/ 1445371 h 2365378"/>
              <a:gd name="TX217" fmla="*/ 739116 w 2390777"/>
              <a:gd name="TY217" fmla="*/ 1446967 h 2365378"/>
              <a:gd name="TX218" fmla="*/ 737944 w 2390777"/>
              <a:gd name="TY218" fmla="*/ 1448164 h 2365378"/>
              <a:gd name="TX219" fmla="*/ 735992 w 2390777"/>
              <a:gd name="TY219" fmla="*/ 1449361 h 2365378"/>
              <a:gd name="TX220" fmla="*/ 734430 w 2390777"/>
              <a:gd name="TY220" fmla="*/ 1450558 h 2365378"/>
              <a:gd name="TX221" fmla="*/ 732868 w 2390777"/>
              <a:gd name="TY221" fmla="*/ 1452155 h 2365378"/>
              <a:gd name="TX222" fmla="*/ 730525 w 2390777"/>
              <a:gd name="TY222" fmla="*/ 1452953 h 2365378"/>
              <a:gd name="TX223" fmla="*/ 727792 w 2390777"/>
              <a:gd name="TY223" fmla="*/ 1453352 h 2365378"/>
              <a:gd name="TX224" fmla="*/ 721935 w 2390777"/>
              <a:gd name="TY224" fmla="*/ 1454150 h 2365378"/>
              <a:gd name="TX225" fmla="*/ 715297 w 2390777"/>
              <a:gd name="TY225" fmla="*/ 1454150 h 2365378"/>
              <a:gd name="TX226" fmla="*/ 712173 w 2390777"/>
              <a:gd name="TY226" fmla="*/ 1453751 h 2365378"/>
              <a:gd name="TX227" fmla="*/ 709049 w 2390777"/>
              <a:gd name="TY227" fmla="*/ 1452953 h 2365378"/>
              <a:gd name="TX228" fmla="*/ 706706 w 2390777"/>
              <a:gd name="TY228" fmla="*/ 1452155 h 2365378"/>
              <a:gd name="TX229" fmla="*/ 703973 w 2390777"/>
              <a:gd name="TY229" fmla="*/ 1450558 h 2365378"/>
              <a:gd name="TX230" fmla="*/ 701240 w 2390777"/>
              <a:gd name="TY230" fmla="*/ 1448962 h 2365378"/>
              <a:gd name="TX231" fmla="*/ 699287 w 2390777"/>
              <a:gd name="TY231" fmla="*/ 1447366 h 2365378"/>
              <a:gd name="TX232" fmla="*/ 694992 w 2390777"/>
              <a:gd name="TY232" fmla="*/ 1442977 h 2365378"/>
              <a:gd name="TX233" fmla="*/ 691478 w 2390777"/>
              <a:gd name="TY233" fmla="*/ 1438188 h 2365378"/>
              <a:gd name="TX234" fmla="*/ 687963 w 2390777"/>
              <a:gd name="TY234" fmla="*/ 1432602 h 2365378"/>
              <a:gd name="TX235" fmla="*/ 685230 w 2390777"/>
              <a:gd name="TY235" fmla="*/ 1427015 h 2365378"/>
              <a:gd name="TX236" fmla="*/ 682497 w 2390777"/>
              <a:gd name="TY236" fmla="*/ 1421029 h 2365378"/>
              <a:gd name="TX237" fmla="*/ 680544 w 2390777"/>
              <a:gd name="TY237" fmla="*/ 1415044 h 2365378"/>
              <a:gd name="TX238" fmla="*/ 678982 w 2390777"/>
              <a:gd name="TY238" fmla="*/ 1409058 h 2365378"/>
              <a:gd name="TX239" fmla="*/ 676249 w 2390777"/>
              <a:gd name="TY239" fmla="*/ 1399082 h 2365378"/>
              <a:gd name="TX240" fmla="*/ 675078 w 2390777"/>
              <a:gd name="TY240" fmla="*/ 1392298 h 2365378"/>
              <a:gd name="TX241" fmla="*/ 674687 w 2390777"/>
              <a:gd name="TY241" fmla="*/ 1389106 h 2365378"/>
              <a:gd name="TX242" fmla="*/ 674687 w 2390777"/>
              <a:gd name="TY242" fmla="*/ 1388707 h 2365378"/>
              <a:gd name="TX243" fmla="*/ 675078 w 2390777"/>
              <a:gd name="TY243" fmla="*/ 1388308 h 2365378"/>
              <a:gd name="TX244" fmla="*/ 676249 w 2390777"/>
              <a:gd name="TY244" fmla="*/ 1387909 h 2365378"/>
              <a:gd name="TX245" fmla="*/ 679373 w 2390777"/>
              <a:gd name="TY245" fmla="*/ 1387111 h 2365378"/>
              <a:gd name="TX246" fmla="*/ 683278 w 2390777"/>
              <a:gd name="TY246" fmla="*/ 1385913 h 2365378"/>
              <a:gd name="TX247" fmla="*/ 689525 w 2390777"/>
              <a:gd name="TY247" fmla="*/ 1384716 h 2365378"/>
              <a:gd name="TX248" fmla="*/ 698897 w 2390777"/>
              <a:gd name="TY248" fmla="*/ 1383120 h 2365378"/>
              <a:gd name="TX249" fmla="*/ 715297 w 2390777"/>
              <a:gd name="TY249" fmla="*/ 1381524 h 2365378"/>
              <a:gd name="TX250" fmla="*/ 725449 w 2390777"/>
              <a:gd name="TY250" fmla="*/ 1381125 h 2365378"/>
              <a:gd name="TX252" fmla="*/ 1433588 w 2390777"/>
              <a:gd name="TY252" fmla="*/ 1247775 h 2365378"/>
              <a:gd name="TX253" fmla="*/ 1439124 w 2390777"/>
              <a:gd name="TY253" fmla="*/ 1247775 h 2365378"/>
              <a:gd name="TX254" fmla="*/ 1444264 w 2390777"/>
              <a:gd name="TY254" fmla="*/ 1248175 h 2365378"/>
              <a:gd name="TX255" fmla="*/ 1448614 w 2390777"/>
              <a:gd name="TY255" fmla="*/ 1248976 h 2365378"/>
              <a:gd name="TX256" fmla="*/ 1451382 w 2390777"/>
              <a:gd name="TY256" fmla="*/ 1249776 h 2365378"/>
              <a:gd name="TX257" fmla="*/ 1453359 w 2390777"/>
              <a:gd name="TY257" fmla="*/ 1250977 h 2365378"/>
              <a:gd name="TX258" fmla="*/ 1454150 w 2390777"/>
              <a:gd name="TY258" fmla="*/ 1252178 h 2365378"/>
              <a:gd name="TX259" fmla="*/ 1454150 w 2390777"/>
              <a:gd name="TY259" fmla="*/ 1253779 h 2365378"/>
              <a:gd name="TX260" fmla="*/ 1453359 w 2390777"/>
              <a:gd name="TY260" fmla="*/ 1255380 h 2365378"/>
              <a:gd name="TX261" fmla="*/ 1452173 w 2390777"/>
              <a:gd name="TY261" fmla="*/ 1256981 h 2365378"/>
              <a:gd name="TX262" fmla="*/ 1450196 w 2390777"/>
              <a:gd name="TY262" fmla="*/ 1258582 h 2365378"/>
              <a:gd name="TX263" fmla="*/ 1447428 w 2390777"/>
              <a:gd name="TY263" fmla="*/ 1260183 h 2365378"/>
              <a:gd name="TX264" fmla="*/ 1441892 w 2390777"/>
              <a:gd name="TY264" fmla="*/ 1262985 h 2365378"/>
              <a:gd name="TX265" fmla="*/ 1435565 w 2390777"/>
              <a:gd name="TY265" fmla="*/ 1264986 h 2365378"/>
              <a:gd name="TX266" fmla="*/ 1432402 w 2390777"/>
              <a:gd name="TY266" fmla="*/ 1265387 h 2365378"/>
              <a:gd name="TX267" fmla="*/ 1429634 w 2390777"/>
              <a:gd name="TY267" fmla="*/ 1265787 h 2365378"/>
              <a:gd name="TX268" fmla="*/ 1427261 w 2390777"/>
              <a:gd name="TY268" fmla="*/ 1265787 h 2365378"/>
              <a:gd name="TX269" fmla="*/ 1425284 w 2390777"/>
              <a:gd name="TY269" fmla="*/ 1265387 h 2365378"/>
              <a:gd name="TX270" fmla="*/ 1423703 w 2390777"/>
              <a:gd name="TY270" fmla="*/ 1264986 h 2365378"/>
              <a:gd name="TX271" fmla="*/ 1422516 w 2390777"/>
              <a:gd name="TY271" fmla="*/ 1264586 h 2365378"/>
              <a:gd name="TX272" fmla="*/ 1420539 w 2390777"/>
              <a:gd name="TY272" fmla="*/ 1264586 h 2365378"/>
              <a:gd name="TX273" fmla="*/ 1419353 w 2390777"/>
              <a:gd name="TY273" fmla="*/ 1264986 h 2365378"/>
              <a:gd name="TX274" fmla="*/ 1418562 w 2390777"/>
              <a:gd name="TY274" fmla="*/ 1265787 h 2365378"/>
              <a:gd name="TX275" fmla="*/ 1417376 w 2390777"/>
              <a:gd name="TY275" fmla="*/ 1266588 h 2365378"/>
              <a:gd name="TX276" fmla="*/ 1416980 w 2390777"/>
              <a:gd name="TY276" fmla="*/ 1267388 h 2365378"/>
              <a:gd name="TX277" fmla="*/ 1416585 w 2390777"/>
              <a:gd name="TY277" fmla="*/ 1268589 h 2365378"/>
              <a:gd name="TX278" fmla="*/ 1416190 w 2390777"/>
              <a:gd name="TY278" fmla="*/ 1269790 h 2365378"/>
              <a:gd name="TX279" fmla="*/ 1416585 w 2390777"/>
              <a:gd name="TY279" fmla="*/ 1270990 h 2365378"/>
              <a:gd name="TX280" fmla="*/ 1416585 w 2390777"/>
              <a:gd name="TY280" fmla="*/ 1272191 h 2365378"/>
              <a:gd name="TX281" fmla="*/ 1417376 w 2390777"/>
              <a:gd name="TY281" fmla="*/ 1273392 h 2365378"/>
              <a:gd name="TX282" fmla="*/ 1418562 w 2390777"/>
              <a:gd name="TY282" fmla="*/ 1274993 h 2365378"/>
              <a:gd name="TX283" fmla="*/ 1419748 w 2390777"/>
              <a:gd name="TY283" fmla="*/ 1276194 h 2365378"/>
              <a:gd name="TX284" fmla="*/ 1422121 w 2390777"/>
              <a:gd name="TY284" fmla="*/ 1277395 h 2365378"/>
              <a:gd name="TX285" fmla="*/ 1424098 w 2390777"/>
              <a:gd name="TY285" fmla="*/ 1278596 h 2365378"/>
              <a:gd name="TX286" fmla="*/ 1428843 w 2390777"/>
              <a:gd name="TY286" fmla="*/ 1280597 h 2365378"/>
              <a:gd name="TX287" fmla="*/ 1430820 w 2390777"/>
              <a:gd name="TY287" fmla="*/ 1282198 h 2365378"/>
              <a:gd name="TX288" fmla="*/ 1432402 w 2390777"/>
              <a:gd name="TY288" fmla="*/ 1283799 h 2365378"/>
              <a:gd name="TX289" fmla="*/ 1433588 w 2390777"/>
              <a:gd name="TY289" fmla="*/ 1285000 h 2365378"/>
              <a:gd name="TX290" fmla="*/ 1435170 w 2390777"/>
              <a:gd name="TY290" fmla="*/ 1287001 h 2365378"/>
              <a:gd name="TX291" fmla="*/ 1436356 w 2390777"/>
              <a:gd name="TY291" fmla="*/ 1289003 h 2365378"/>
              <a:gd name="TX292" fmla="*/ 1436751 w 2390777"/>
              <a:gd name="TY292" fmla="*/ 1291404 h 2365378"/>
              <a:gd name="TX293" fmla="*/ 1437542 w 2390777"/>
              <a:gd name="TY293" fmla="*/ 1293406 h 2365378"/>
              <a:gd name="TX294" fmla="*/ 1437542 w 2390777"/>
              <a:gd name="TY294" fmla="*/ 1296608 h 2365378"/>
              <a:gd name="TX295" fmla="*/ 1437542 w 2390777"/>
              <a:gd name="TY295" fmla="*/ 1299009 h 2365378"/>
              <a:gd name="TX296" fmla="*/ 1437147 w 2390777"/>
              <a:gd name="TY296" fmla="*/ 1302612 h 2365378"/>
              <a:gd name="TX297" fmla="*/ 1436356 w 2390777"/>
              <a:gd name="TY297" fmla="*/ 1305414 h 2365378"/>
              <a:gd name="TX298" fmla="*/ 1435170 w 2390777"/>
              <a:gd name="TY298" fmla="*/ 1309416 h 2365378"/>
              <a:gd name="TX299" fmla="*/ 1431611 w 2390777"/>
              <a:gd name="TY299" fmla="*/ 1317422 h 2365378"/>
              <a:gd name="TX300" fmla="*/ 1430029 w 2390777"/>
              <a:gd name="TY300" fmla="*/ 1320624 h 2365378"/>
              <a:gd name="TX301" fmla="*/ 1428052 w 2390777"/>
              <a:gd name="TY301" fmla="*/ 1323826 h 2365378"/>
              <a:gd name="TX302" fmla="*/ 1425680 w 2390777"/>
              <a:gd name="TY302" fmla="*/ 1326628 h 2365378"/>
              <a:gd name="TX303" fmla="*/ 1423307 w 2390777"/>
              <a:gd name="TY303" fmla="*/ 1328629 h 2365378"/>
              <a:gd name="TX304" fmla="*/ 1420539 w 2390777"/>
              <a:gd name="TY304" fmla="*/ 1331431 h 2365378"/>
              <a:gd name="TX305" fmla="*/ 1417771 w 2390777"/>
              <a:gd name="TY305" fmla="*/ 1333032 h 2365378"/>
              <a:gd name="TX306" fmla="*/ 1414608 w 2390777"/>
              <a:gd name="TY306" fmla="*/ 1334633 h 2365378"/>
              <a:gd name="TX307" fmla="*/ 1411445 w 2390777"/>
              <a:gd name="TY307" fmla="*/ 1336635 h 2365378"/>
              <a:gd name="TX308" fmla="*/ 1404722 w 2390777"/>
              <a:gd name="TY308" fmla="*/ 1338636 h 2365378"/>
              <a:gd name="TX309" fmla="*/ 1397605 w 2390777"/>
              <a:gd name="TY309" fmla="*/ 1340237 h 2365378"/>
              <a:gd name="TX310" fmla="*/ 1390487 w 2390777"/>
              <a:gd name="TY310" fmla="*/ 1341038 h 2365378"/>
              <a:gd name="TX311" fmla="*/ 1383370 w 2390777"/>
              <a:gd name="TY311" fmla="*/ 1341438 h 2365378"/>
              <a:gd name="TX312" fmla="*/ 1376252 w 2390777"/>
              <a:gd name="TY312" fmla="*/ 1341438 h 2365378"/>
              <a:gd name="TX313" fmla="*/ 1369530 w 2390777"/>
              <a:gd name="TY313" fmla="*/ 1341038 h 2365378"/>
              <a:gd name="TX314" fmla="*/ 1358063 w 2390777"/>
              <a:gd name="TY314" fmla="*/ 1339437 h 2365378"/>
              <a:gd name="TX315" fmla="*/ 1350154 w 2390777"/>
              <a:gd name="TY315" fmla="*/ 1338236 h 2365378"/>
              <a:gd name="TX316" fmla="*/ 1347386 w 2390777"/>
              <a:gd name="TY316" fmla="*/ 1337435 h 2365378"/>
              <a:gd name="TX317" fmla="*/ 1347386 w 2390777"/>
              <a:gd name="TY317" fmla="*/ 1337835 h 2365378"/>
              <a:gd name="TX318" fmla="*/ 1346991 w 2390777"/>
              <a:gd name="TY318" fmla="*/ 1337435 h 2365378"/>
              <a:gd name="TX319" fmla="*/ 1346200 w 2390777"/>
              <a:gd name="TY319" fmla="*/ 1337035 h 2365378"/>
              <a:gd name="TX320" fmla="*/ 1346200 w 2390777"/>
              <a:gd name="TY320" fmla="*/ 1334633 h 2365378"/>
              <a:gd name="TX321" fmla="*/ 1346991 w 2390777"/>
              <a:gd name="TY321" fmla="*/ 1331831 h 2365378"/>
              <a:gd name="TX322" fmla="*/ 1347782 w 2390777"/>
              <a:gd name="TY322" fmla="*/ 1326228 h 2365378"/>
              <a:gd name="TX323" fmla="*/ 1349363 w 2390777"/>
              <a:gd name="TY323" fmla="*/ 1318623 h 2365378"/>
              <a:gd name="TX324" fmla="*/ 1351736 w 2390777"/>
              <a:gd name="TY324" fmla="*/ 1307415 h 2365378"/>
              <a:gd name="TX325" fmla="*/ 1355295 w 2390777"/>
              <a:gd name="TY325" fmla="*/ 1296608 h 2365378"/>
              <a:gd name="TX326" fmla="*/ 1357667 w 2390777"/>
              <a:gd name="TY326" fmla="*/ 1287402 h 2365378"/>
              <a:gd name="TX327" fmla="*/ 1361621 w 2390777"/>
              <a:gd name="TY327" fmla="*/ 1275794 h 2365378"/>
              <a:gd name="TX328" fmla="*/ 1363994 w 2390777"/>
              <a:gd name="TY328" fmla="*/ 1270190 h 2365378"/>
              <a:gd name="TX329" fmla="*/ 1364785 w 2390777"/>
              <a:gd name="TY329" fmla="*/ 1268589 h 2365378"/>
              <a:gd name="TX330" fmla="*/ 1366762 w 2390777"/>
              <a:gd name="TY330" fmla="*/ 1265787 h 2365378"/>
              <a:gd name="TX331" fmla="*/ 1369925 w 2390777"/>
              <a:gd name="TY331" fmla="*/ 1262985 h 2365378"/>
              <a:gd name="TX332" fmla="*/ 1373484 w 2390777"/>
              <a:gd name="TY332" fmla="*/ 1260183 h 2365378"/>
              <a:gd name="TX333" fmla="*/ 1378229 w 2390777"/>
              <a:gd name="TY333" fmla="*/ 1258182 h 2365378"/>
              <a:gd name="TX334" fmla="*/ 1383765 w 2390777"/>
              <a:gd name="TY334" fmla="*/ 1256181 h 2365378"/>
              <a:gd name="TX335" fmla="*/ 1389301 w 2390777"/>
              <a:gd name="TY335" fmla="*/ 1253779 h 2365378"/>
              <a:gd name="TX336" fmla="*/ 1395628 w 2390777"/>
              <a:gd name="TY336" fmla="*/ 1252578 h 2365378"/>
              <a:gd name="TX337" fmla="*/ 1401954 w 2390777"/>
              <a:gd name="TY337" fmla="*/ 1250977 h 2365378"/>
              <a:gd name="TX338" fmla="*/ 1415399 w 2390777"/>
              <a:gd name="TY338" fmla="*/ 1248976 h 2365378"/>
              <a:gd name="TX339" fmla="*/ 1428052 w 2390777"/>
              <a:gd name="TY339" fmla="*/ 1248175 h 2365378"/>
              <a:gd name="TX340" fmla="*/ 1433588 w 2390777"/>
              <a:gd name="TY340" fmla="*/ 1247775 h 2365378"/>
              <a:gd name="TX342" fmla="*/ 1155700 w 2390777"/>
              <a:gd name="TY342" fmla="*/ 965200 h 2365378"/>
              <a:gd name="TX343" fmla="*/ 1161653 w 2390777"/>
              <a:gd name="TY343" fmla="*/ 965597 h 2365378"/>
              <a:gd name="TX344" fmla="*/ 1167209 w 2390777"/>
              <a:gd name="TY344" fmla="*/ 966787 h 2365378"/>
              <a:gd name="TX345" fmla="*/ 1172766 w 2390777"/>
              <a:gd name="TY345" fmla="*/ 968770 h 2365378"/>
              <a:gd name="TX346" fmla="*/ 1177925 w 2390777"/>
              <a:gd name="TY346" fmla="*/ 971944 h 2365378"/>
              <a:gd name="TX347" fmla="*/ 1182687 w 2390777"/>
              <a:gd name="TY347" fmla="*/ 975514 h 2365378"/>
              <a:gd name="TX348" fmla="*/ 1187450 w 2390777"/>
              <a:gd name="TY348" fmla="*/ 980274 h 2365378"/>
              <a:gd name="TX349" fmla="*/ 1192213 w 2390777"/>
              <a:gd name="TY349" fmla="*/ 985431 h 2365378"/>
              <a:gd name="TX350" fmla="*/ 1196181 w 2390777"/>
              <a:gd name="TY350" fmla="*/ 991381 h 2365378"/>
              <a:gd name="TX351" fmla="*/ 1200150 w 2390777"/>
              <a:gd name="TY351" fmla="*/ 998125 h 2365378"/>
              <a:gd name="TX352" fmla="*/ 1204119 w 2390777"/>
              <a:gd name="TY352" fmla="*/ 1005265 h 2365378"/>
              <a:gd name="TX353" fmla="*/ 1207691 w 2390777"/>
              <a:gd name="TY353" fmla="*/ 1012802 h 2365378"/>
              <a:gd name="TX354" fmla="*/ 1211659 w 2390777"/>
              <a:gd name="TY354" fmla="*/ 1021133 h 2365378"/>
              <a:gd name="TX355" fmla="*/ 1214437 w 2390777"/>
              <a:gd name="TY355" fmla="*/ 1029860 h 2365378"/>
              <a:gd name="TX356" fmla="*/ 1217613 w 2390777"/>
              <a:gd name="TY356" fmla="*/ 1038984 h 2365378"/>
              <a:gd name="TX357" fmla="*/ 1220787 w 2390777"/>
              <a:gd name="TY357" fmla="*/ 1048504 h 2365378"/>
              <a:gd name="TX358" fmla="*/ 1225947 w 2390777"/>
              <a:gd name="TY358" fmla="*/ 1068338 h 2365378"/>
              <a:gd name="TX359" fmla="*/ 1230313 w 2390777"/>
              <a:gd name="TY359" fmla="*/ 1089363 h 2365378"/>
              <a:gd name="TX360" fmla="*/ 1234678 w 2390777"/>
              <a:gd name="TY360" fmla="*/ 1111180 h 2365378"/>
              <a:gd name="TX361" fmla="*/ 1237853 w 2390777"/>
              <a:gd name="TY361" fmla="*/ 1133792 h 2365378"/>
              <a:gd name="TX362" fmla="*/ 1241028 w 2390777"/>
              <a:gd name="TY362" fmla="*/ 1155609 h 2365378"/>
              <a:gd name="TX363" fmla="*/ 1243013 w 2390777"/>
              <a:gd name="TY363" fmla="*/ 1177824 h 2365378"/>
              <a:gd name="TX364" fmla="*/ 1245394 w 2390777"/>
              <a:gd name="TY364" fmla="*/ 1198848 h 2365378"/>
              <a:gd name="TX365" fmla="*/ 1246981 w 2390777"/>
              <a:gd name="TY365" fmla="*/ 1219476 h 2365378"/>
              <a:gd name="TX366" fmla="*/ 1246187 w 2390777"/>
              <a:gd name="TY366" fmla="*/ 1186551 h 2365378"/>
              <a:gd name="TX367" fmla="*/ 1342231 w 2390777"/>
              <a:gd name="TY367" fmla="*/ 1244467 h 2365378"/>
              <a:gd name="TX368" fmla="*/ 1323181 w 2390777"/>
              <a:gd name="TY368" fmla="*/ 1340465 h 2365378"/>
              <a:gd name="TX369" fmla="*/ 1248966 w 2390777"/>
              <a:gd name="TY369" fmla="*/ 1309524 h 2365378"/>
              <a:gd name="TX370" fmla="*/ 1245394 w 2390777"/>
              <a:gd name="TY370" fmla="*/ 1284929 h 2365378"/>
              <a:gd name="TX371" fmla="*/ 1239441 w 2390777"/>
              <a:gd name="TY371" fmla="*/ 1242087 h 2365378"/>
              <a:gd name="TX372" fmla="*/ 1231106 w 2390777"/>
              <a:gd name="TY372" fmla="*/ 1373787 h 2365378"/>
              <a:gd name="TX373" fmla="*/ 1230709 w 2390777"/>
              <a:gd name="TY373" fmla="*/ 1379737 h 2365378"/>
              <a:gd name="TX374" fmla="*/ 1230313 w 2390777"/>
              <a:gd name="TY374" fmla="*/ 1386084 h 2365378"/>
              <a:gd name="TX375" fmla="*/ 1230709 w 2390777"/>
              <a:gd name="TY375" fmla="*/ 1392431 h 2365378"/>
              <a:gd name="TX376" fmla="*/ 1232297 w 2390777"/>
              <a:gd name="TY376" fmla="*/ 1399968 h 2365378"/>
              <a:gd name="TX377" fmla="*/ 1234281 w 2390777"/>
              <a:gd name="TY377" fmla="*/ 1407902 h 2365378"/>
              <a:gd name="TX378" fmla="*/ 1237059 w 2390777"/>
              <a:gd name="TY378" fmla="*/ 1417422 h 2365378"/>
              <a:gd name="TX379" fmla="*/ 1241822 w 2390777"/>
              <a:gd name="TY379" fmla="*/ 1428133 h 2365378"/>
              <a:gd name="TX380" fmla="*/ 1247775 w 2390777"/>
              <a:gd name="TY380" fmla="*/ 1440430 h 2365378"/>
              <a:gd name="TX381" fmla="*/ 1231106 w 2390777"/>
              <a:gd name="TY381" fmla="*/ 1440430 h 2365378"/>
              <a:gd name="TX382" fmla="*/ 1242219 w 2390777"/>
              <a:gd name="TY382" fmla="*/ 1446380 h 2365378"/>
              <a:gd name="TX383" fmla="*/ 1256109 w 2390777"/>
              <a:gd name="TY383" fmla="*/ 1453124 h 2365378"/>
              <a:gd name="TX384" fmla="*/ 1287066 w 2390777"/>
              <a:gd name="TY384" fmla="*/ 1467405 h 2365378"/>
              <a:gd name="TX385" fmla="*/ 1313259 w 2390777"/>
              <a:gd name="TY385" fmla="*/ 1479305 h 2365378"/>
              <a:gd name="TX386" fmla="*/ 1323975 w 2390777"/>
              <a:gd name="TY386" fmla="*/ 1483669 h 2365378"/>
              <a:gd name="TX387" fmla="*/ 1501775 w 2390777"/>
              <a:gd name="TY387" fmla="*/ 1720491 h 2365378"/>
              <a:gd name="TX388" fmla="*/ 1401763 w 2390777"/>
              <a:gd name="TY388" fmla="*/ 1798638 h 2365378"/>
              <a:gd name="TX389" fmla="*/ 1210469 w 2390777"/>
              <a:gd name="TY389" fmla="*/ 1576494 h 2365378"/>
              <a:gd name="TX390" fmla="*/ 1080294 w 2390777"/>
              <a:gd name="TY390" fmla="*/ 1561816 h 2365378"/>
              <a:gd name="TX391" fmla="*/ 1080294 w 2390777"/>
              <a:gd name="TY391" fmla="*/ 1563800 h 2365378"/>
              <a:gd name="TX392" fmla="*/ 1080294 w 2390777"/>
              <a:gd name="TY392" fmla="*/ 1567370 h 2365378"/>
              <a:gd name="TX393" fmla="*/ 1079500 w 2390777"/>
              <a:gd name="TY393" fmla="*/ 1575700 h 2365378"/>
              <a:gd name="TX394" fmla="*/ 1077516 w 2390777"/>
              <a:gd name="TY394" fmla="*/ 1587601 h 2365378"/>
              <a:gd name="TX395" fmla="*/ 1074341 w 2390777"/>
              <a:gd name="TY395" fmla="*/ 1601088 h 2365378"/>
              <a:gd name="TX396" fmla="*/ 1066403 w 2390777"/>
              <a:gd name="TY396" fmla="*/ 1633220 h 2365378"/>
              <a:gd name="TX397" fmla="*/ 1056878 w 2390777"/>
              <a:gd name="TY397" fmla="*/ 1669318 h 2365378"/>
              <a:gd name="TX398" fmla="*/ 1046956 w 2390777"/>
              <a:gd name="TY398" fmla="*/ 1703830 h 2365378"/>
              <a:gd name="TX399" fmla="*/ 1038622 w 2390777"/>
              <a:gd name="TY399" fmla="*/ 1733582 h 2365378"/>
              <a:gd name="TX400" fmla="*/ 1030288 w 2390777"/>
              <a:gd name="TY400" fmla="*/ 1762540 h 2365378"/>
              <a:gd name="TX401" fmla="*/ 802481 w 2390777"/>
              <a:gd name="TY401" fmla="*/ 1785548 h 2365378"/>
              <a:gd name="TX402" fmla="*/ 770731 w 2390777"/>
              <a:gd name="TY402" fmla="*/ 1731201 h 2365378"/>
              <a:gd name="TX403" fmla="*/ 904081 w 2390777"/>
              <a:gd name="TY403" fmla="*/ 1706210 h 2365378"/>
              <a:gd name="TX404" fmla="*/ 903685 w 2390777"/>
              <a:gd name="TY404" fmla="*/ 1489619 h 2365378"/>
              <a:gd name="TX405" fmla="*/ 871935 w 2390777"/>
              <a:gd name="TY405" fmla="*/ 1482479 h 2365378"/>
              <a:gd name="TX406" fmla="*/ 869950 w 2390777"/>
              <a:gd name="TY406" fmla="*/ 1471768 h 2365378"/>
              <a:gd name="TX407" fmla="*/ 867966 w 2390777"/>
              <a:gd name="TY407" fmla="*/ 1461851 h 2365378"/>
              <a:gd name="TX408" fmla="*/ 866378 w 2390777"/>
              <a:gd name="TY408" fmla="*/ 1453124 h 2365378"/>
              <a:gd name="TX409" fmla="*/ 864791 w 2390777"/>
              <a:gd name="TY409" fmla="*/ 1445190 h 2365378"/>
              <a:gd name="TX410" fmla="*/ 863600 w 2390777"/>
              <a:gd name="TY410" fmla="*/ 1428926 h 2365378"/>
              <a:gd name="TX411" fmla="*/ 862806 w 2390777"/>
              <a:gd name="TY411" fmla="*/ 1413455 h 2365378"/>
              <a:gd name="TX412" fmla="*/ 862013 w 2390777"/>
              <a:gd name="TY412" fmla="*/ 1373787 h 2365378"/>
              <a:gd name="TX413" fmla="*/ 860822 w 2390777"/>
              <a:gd name="TY413" fmla="*/ 1346812 h 2365378"/>
              <a:gd name="TX414" fmla="*/ 858044 w 2390777"/>
              <a:gd name="TY414" fmla="*/ 1312697 h 2365378"/>
              <a:gd name="TX415" fmla="*/ 854472 w 2390777"/>
              <a:gd name="TY415" fmla="*/ 1175444 h 2365378"/>
              <a:gd name="TX416" fmla="*/ 843756 w 2390777"/>
              <a:gd name="TY416" fmla="*/ 1181791 h 2365378"/>
              <a:gd name="TX417" fmla="*/ 818753 w 2390777"/>
              <a:gd name="TY417" fmla="*/ 1197658 h 2365378"/>
              <a:gd name="TX418" fmla="*/ 802878 w 2390777"/>
              <a:gd name="TY418" fmla="*/ 1208369 h 2365378"/>
              <a:gd name="TX419" fmla="*/ 786606 w 2390777"/>
              <a:gd name="TY419" fmla="*/ 1219476 h 2365378"/>
              <a:gd name="TX420" fmla="*/ 770731 w 2390777"/>
              <a:gd name="TY420" fmla="*/ 1230980 h 2365378"/>
              <a:gd name="TX421" fmla="*/ 756841 w 2390777"/>
              <a:gd name="TY421" fmla="*/ 1242087 h 2365378"/>
              <a:gd name="TX422" fmla="*/ 754460 w 2390777"/>
              <a:gd name="TY422" fmla="*/ 1250021 h 2365378"/>
              <a:gd name="TX423" fmla="*/ 752872 w 2390777"/>
              <a:gd name="TY423" fmla="*/ 1258351 h 2365378"/>
              <a:gd name="TX424" fmla="*/ 752078 w 2390777"/>
              <a:gd name="TY424" fmla="*/ 1266681 h 2365378"/>
              <a:gd name="TX425" fmla="*/ 751285 w 2390777"/>
              <a:gd name="TY425" fmla="*/ 1275805 h 2365378"/>
              <a:gd name="TX426" fmla="*/ 751285 w 2390777"/>
              <a:gd name="TY426" fmla="*/ 1284532 h 2365378"/>
              <a:gd name="TX427" fmla="*/ 751681 w 2390777"/>
              <a:gd name="TY427" fmla="*/ 1292863 h 2365378"/>
              <a:gd name="TX428" fmla="*/ 752078 w 2390777"/>
              <a:gd name="TY428" fmla="*/ 1301590 h 2365378"/>
              <a:gd name="TX429" fmla="*/ 752872 w 2390777"/>
              <a:gd name="TY429" fmla="*/ 1310317 h 2365378"/>
              <a:gd name="TX430" fmla="*/ 754856 w 2390777"/>
              <a:gd name="TY430" fmla="*/ 1325788 h 2365378"/>
              <a:gd name="TX431" fmla="*/ 756444 w 2390777"/>
              <a:gd name="TY431" fmla="*/ 1339275 h 2365378"/>
              <a:gd name="TX432" fmla="*/ 758031 w 2390777"/>
              <a:gd name="TY432" fmla="*/ 1350382 h 2365378"/>
              <a:gd name="TX433" fmla="*/ 758031 w 2390777"/>
              <a:gd name="TY433" fmla="*/ 1354349 h 2365378"/>
              <a:gd name="TX434" fmla="*/ 756841 w 2390777"/>
              <a:gd name="TY434" fmla="*/ 1357523 h 2365378"/>
              <a:gd name="TX435" fmla="*/ 727869 w 2390777"/>
              <a:gd name="TY435" fmla="*/ 1355539 h 2365378"/>
              <a:gd name="TX436" fmla="*/ 715566 w 2390777"/>
              <a:gd name="TY436" fmla="*/ 1354746 h 2365378"/>
              <a:gd name="TX437" fmla="*/ 709613 w 2390777"/>
              <a:gd name="TY437" fmla="*/ 1354746 h 2365378"/>
              <a:gd name="TX438" fmla="*/ 704453 w 2390777"/>
              <a:gd name="TY438" fmla="*/ 1355143 h 2365378"/>
              <a:gd name="TX439" fmla="*/ 698897 w 2390777"/>
              <a:gd name="TY439" fmla="*/ 1355539 h 2365378"/>
              <a:gd name="TX440" fmla="*/ 693341 w 2390777"/>
              <a:gd name="TY440" fmla="*/ 1356729 h 2365378"/>
              <a:gd name="TX441" fmla="*/ 687785 w 2390777"/>
              <a:gd name="TY441" fmla="*/ 1357919 h 2365378"/>
              <a:gd name="TX442" fmla="*/ 682228 w 2390777"/>
              <a:gd name="TY442" fmla="*/ 1359903 h 2365378"/>
              <a:gd name="TX443" fmla="*/ 677069 w 2390777"/>
              <a:gd name="TY443" fmla="*/ 1361886 h 2365378"/>
              <a:gd name="TX444" fmla="*/ 671116 w 2390777"/>
              <a:gd name="TY444" fmla="*/ 1364663 h 2365378"/>
              <a:gd name="TX445" fmla="*/ 664766 w 2390777"/>
              <a:gd name="TY445" fmla="*/ 1367836 h 2365378"/>
              <a:gd name="TX446" fmla="*/ 658416 w 2390777"/>
              <a:gd name="TY446" fmla="*/ 1372200 h 2365378"/>
              <a:gd name="TX447" fmla="*/ 657225 w 2390777"/>
              <a:gd name="TY447" fmla="*/ 1367043 h 2365378"/>
              <a:gd name="TX448" fmla="*/ 655241 w 2390777"/>
              <a:gd name="TY448" fmla="*/ 1361093 h 2365378"/>
              <a:gd name="TX449" fmla="*/ 654050 w 2390777"/>
              <a:gd name="TY449" fmla="*/ 1355143 h 2365378"/>
              <a:gd name="TX450" fmla="*/ 653256 w 2390777"/>
              <a:gd name="TY450" fmla="*/ 1348399 h 2365378"/>
              <a:gd name="TX451" fmla="*/ 651669 w 2390777"/>
              <a:gd name="TY451" fmla="*/ 1333325 h 2365378"/>
              <a:gd name="TX452" fmla="*/ 650875 w 2390777"/>
              <a:gd name="TY452" fmla="*/ 1316267 h 2365378"/>
              <a:gd name="TX453" fmla="*/ 650875 w 2390777"/>
              <a:gd name="TY453" fmla="*/ 1296830 h 2365378"/>
              <a:gd name="TX454" fmla="*/ 651272 w 2390777"/>
              <a:gd name="TY454" fmla="*/ 1274615 h 2365378"/>
              <a:gd name="TX455" fmla="*/ 652066 w 2390777"/>
              <a:gd name="TY455" fmla="*/ 1251211 h 2365378"/>
              <a:gd name="TX456" fmla="*/ 653653 w 2390777"/>
              <a:gd name="TY456" fmla="*/ 1225029 h 2365378"/>
              <a:gd name="TX457" fmla="*/ 660797 w 2390777"/>
              <a:gd name="TY457" fmla="*/ 1208369 h 2365378"/>
              <a:gd name="TX458" fmla="*/ 667147 w 2390777"/>
              <a:gd name="TY458" fmla="*/ 1194881 h 2365378"/>
              <a:gd name="TX459" fmla="*/ 670322 w 2390777"/>
              <a:gd name="TY459" fmla="*/ 1188931 h 2365378"/>
              <a:gd name="TX460" fmla="*/ 673497 w 2390777"/>
              <a:gd name="TY460" fmla="*/ 1183774 h 2365378"/>
              <a:gd name="TX461" fmla="*/ 680244 w 2390777"/>
              <a:gd name="TY461" fmla="*/ 1174254 h 2365378"/>
              <a:gd name="TX462" fmla="*/ 687388 w 2390777"/>
              <a:gd name="TY462" fmla="*/ 1164733 h 2365378"/>
              <a:gd name="TX463" fmla="*/ 696119 w 2390777"/>
              <a:gd name="TY463" fmla="*/ 1155213 h 2365378"/>
              <a:gd name="TX464" fmla="*/ 706438 w 2390777"/>
              <a:gd name="TY464" fmla="*/ 1143312 h 2365378"/>
              <a:gd name="TX465" fmla="*/ 718741 w 2390777"/>
              <a:gd name="TY465" fmla="*/ 1129031 h 2365378"/>
              <a:gd name="TX466" fmla="*/ 738585 w 2390777"/>
              <a:gd name="TY466" fmla="*/ 1108007 h 2365378"/>
              <a:gd name="TX467" fmla="*/ 756047 w 2390777"/>
              <a:gd name="TY467" fmla="*/ 1088966 h 2365378"/>
              <a:gd name="TX468" fmla="*/ 785416 w 2390777"/>
              <a:gd name="TY468" fmla="*/ 1057231 h 2365378"/>
              <a:gd name="TX469" fmla="*/ 797719 w 2390777"/>
              <a:gd name="TY469" fmla="*/ 1043744 h 2365378"/>
              <a:gd name="TX470" fmla="*/ 809228 w 2390777"/>
              <a:gd name="TY470" fmla="*/ 1032240 h 2365378"/>
              <a:gd name="TX471" fmla="*/ 820738 w 2390777"/>
              <a:gd name="TY471" fmla="*/ 1021926 h 2365378"/>
              <a:gd name="TX472" fmla="*/ 831056 w 2390777"/>
              <a:gd name="TY472" fmla="*/ 1012802 h 2365378"/>
              <a:gd name="TX473" fmla="*/ 836613 w 2390777"/>
              <a:gd name="TY473" fmla="*/ 1008439 h 2365378"/>
              <a:gd name="TX474" fmla="*/ 842169 w 2390777"/>
              <a:gd name="TY474" fmla="*/ 1004869 h 2365378"/>
              <a:gd name="TX475" fmla="*/ 848122 w 2390777"/>
              <a:gd name="TY475" fmla="*/ 1000902 h 2365378"/>
              <a:gd name="TX476" fmla="*/ 854075 w 2390777"/>
              <a:gd name="TY476" fmla="*/ 997331 h 2365378"/>
              <a:gd name="TX477" fmla="*/ 860028 w 2390777"/>
              <a:gd name="TY477" fmla="*/ 994555 h 2365378"/>
              <a:gd name="TX478" fmla="*/ 866378 w 2390777"/>
              <a:gd name="TY478" fmla="*/ 991381 h 2365378"/>
              <a:gd name="TX479" fmla="*/ 873125 w 2390777"/>
              <a:gd name="TY479" fmla="*/ 988208 h 2365378"/>
              <a:gd name="TX480" fmla="*/ 880269 w 2390777"/>
              <a:gd name="TY480" fmla="*/ 985828 h 2365378"/>
              <a:gd name="TX481" fmla="*/ 895350 w 2390777"/>
              <a:gd name="TY481" fmla="*/ 980274 h 2365378"/>
              <a:gd name="TX482" fmla="*/ 912416 w 2390777"/>
              <a:gd name="TY482" fmla="*/ 975117 h 2365378"/>
              <a:gd name="TX483" fmla="*/ 932260 w 2390777"/>
              <a:gd name="TY483" fmla="*/ 970753 h 2365378"/>
              <a:gd name="TX484" fmla="*/ 954881 w 2390777"/>
              <a:gd name="TY484" fmla="*/ 965597 h 2365378"/>
              <a:gd name="TX485" fmla="*/ 963613 w 2390777"/>
              <a:gd name="TY485" fmla="*/ 965993 h 2365378"/>
              <a:gd name="TX486" fmla="*/ 979488 w 2390777"/>
              <a:gd name="TY486" fmla="*/ 966787 h 2365378"/>
              <a:gd name="TX487" fmla="*/ 1004491 w 2390777"/>
              <a:gd name="TY487" fmla="*/ 968373 h 2365378"/>
              <a:gd name="TX488" fmla="*/ 1089819 w 2390777"/>
              <a:gd name="TY488" fmla="*/ 1240103 h 2365378"/>
              <a:gd name="TX489" fmla="*/ 1081484 w 2390777"/>
              <a:gd name="TY489" fmla="*/ 1159179 h 2365378"/>
              <a:gd name="TX490" fmla="*/ 1077516 w 2390777"/>
              <a:gd name="TY490" fmla="*/ 1013199 h 2365378"/>
              <a:gd name="TX491" fmla="*/ 1071959 w 2390777"/>
              <a:gd name="TY491" fmla="*/ 999315 h 2365378"/>
              <a:gd name="TX492" fmla="*/ 1083072 w 2390777"/>
              <a:gd name="TY492" fmla="*/ 980671 h 2365378"/>
              <a:gd name="TX493" fmla="*/ 1107281 w 2390777"/>
              <a:gd name="TY493" fmla="*/ 980671 h 2365378"/>
              <a:gd name="TX494" fmla="*/ 1117600 w 2390777"/>
              <a:gd name="TY494" fmla="*/ 999315 h 2365378"/>
              <a:gd name="TX495" fmla="*/ 1112837 w 2390777"/>
              <a:gd name="TY495" fmla="*/ 1015579 h 2365378"/>
              <a:gd name="TX496" fmla="*/ 1142206 w 2390777"/>
              <a:gd name="TY496" fmla="*/ 1228203 h 2365378"/>
              <a:gd name="TX497" fmla="*/ 1137841 w 2390777"/>
              <a:gd name="TY497" fmla="*/ 971944 h 2365378"/>
              <a:gd name="TX498" fmla="*/ 1146572 w 2390777"/>
              <a:gd name="TY498" fmla="*/ 967580 h 2365378"/>
              <a:gd name="TX499" fmla="*/ 1148953 w 2390777"/>
              <a:gd name="TY499" fmla="*/ 966390 h 2365378"/>
              <a:gd name="TX500" fmla="*/ 1149350 w 2390777"/>
              <a:gd name="TY500" fmla="*/ 965597 h 2365378"/>
              <a:gd name="TX501" fmla="*/ 1155700 w 2390777"/>
              <a:gd name="TY501" fmla="*/ 965200 h 2365378"/>
              <a:gd name="TX503" fmla="*/ 931148 w 2390777"/>
              <a:gd name="TY503" fmla="*/ 736601 h 2365378"/>
              <a:gd name="TX504" fmla="*/ 929554 w 2390777"/>
              <a:gd name="TY504" fmla="*/ 751285 h 2365378"/>
              <a:gd name="TX505" fmla="*/ 928757 w 2390777"/>
              <a:gd name="TY505" fmla="*/ 762794 h 2365378"/>
              <a:gd name="TX506" fmla="*/ 929155 w 2390777"/>
              <a:gd name="TY506" fmla="*/ 762794 h 2365378"/>
              <a:gd name="TX507" fmla="*/ 929554 w 2390777"/>
              <a:gd name="TY507" fmla="*/ 751285 h 2365378"/>
              <a:gd name="TX508" fmla="*/ 930351 w 2390777"/>
              <a:gd name="TY508" fmla="*/ 746126 h 2365378"/>
              <a:gd name="TX509" fmla="*/ 931148 w 2390777"/>
              <a:gd name="TY509" fmla="*/ 741363 h 2365378"/>
              <a:gd name="TX510" fmla="*/ 931148 w 2390777"/>
              <a:gd name="TY510" fmla="*/ 736601 h 2365378"/>
              <a:gd name="TX512" fmla="*/ 949086 w 2390777"/>
              <a:gd name="TY512" fmla="*/ 679054 h 2365378"/>
              <a:gd name="TX513" fmla="*/ 948289 w 2390777"/>
              <a:gd name="TY513" fmla="*/ 679847 h 2365378"/>
              <a:gd name="TX514" fmla="*/ 945499 w 2390777"/>
              <a:gd name="TY514" fmla="*/ 681435 h 2365378"/>
              <a:gd name="TX515" fmla="*/ 943904 w 2390777"/>
              <a:gd name="TY515" fmla="*/ 683419 h 2365378"/>
              <a:gd name="TX516" fmla="*/ 941911 w 2390777"/>
              <a:gd name="TY516" fmla="*/ 686991 h 2365378"/>
              <a:gd name="TX517" fmla="*/ 945897 w 2390777"/>
              <a:gd name="TY517" fmla="*/ 682625 h 2365378"/>
              <a:gd name="TX518" fmla="*/ 948289 w 2390777"/>
              <a:gd name="TY518" fmla="*/ 681038 h 2365378"/>
              <a:gd name="TX519" fmla="*/ 950282 w 2390777"/>
              <a:gd name="TY519" fmla="*/ 679054 h 2365378"/>
              <a:gd name="TX520" fmla="*/ 949086 w 2390777"/>
              <a:gd name="TY520" fmla="*/ 679054 h 2365378"/>
              <a:gd name="TX522" fmla="*/ 1038375 w 2390777"/>
              <a:gd name="TY522" fmla="*/ 620713 h 2365378"/>
              <a:gd name="TX523" fmla="*/ 1049138 w 2390777"/>
              <a:gd name="TY523" fmla="*/ 620713 h 2365378"/>
              <a:gd name="TX524" fmla="*/ 1059502 w 2390777"/>
              <a:gd name="TY524" fmla="*/ 621110 h 2365378"/>
              <a:gd name="TX525" fmla="*/ 1069866 w 2390777"/>
              <a:gd name="TY525" fmla="*/ 622300 h 2365378"/>
              <a:gd name="TX526" fmla="*/ 1079432 w 2390777"/>
              <a:gd name="TY526" fmla="*/ 623491 h 2365378"/>
              <a:gd name="TX527" fmla="*/ 1088999 w 2390777"/>
              <a:gd name="TY527" fmla="*/ 625872 h 2365378"/>
              <a:gd name="TX528" fmla="*/ 1098167 w 2390777"/>
              <a:gd name="TY528" fmla="*/ 627857 h 2365378"/>
              <a:gd name="TX529" fmla="*/ 1106937 w 2390777"/>
              <a:gd name="TY529" fmla="*/ 630238 h 2365378"/>
              <a:gd name="TX530" fmla="*/ 1115307 w 2390777"/>
              <a:gd name="TY530" fmla="*/ 633413 h 2365378"/>
              <a:gd name="TX531" fmla="*/ 1123678 w 2390777"/>
              <a:gd name="TY531" fmla="*/ 636191 h 2365378"/>
              <a:gd name="TX532" fmla="*/ 1130853 w 2390777"/>
              <a:gd name="TY532" fmla="*/ 639763 h 2365378"/>
              <a:gd name="TX533" fmla="*/ 1138028 w 2390777"/>
              <a:gd name="TY533" fmla="*/ 642938 h 2365378"/>
              <a:gd name="TX534" fmla="*/ 1144805 w 2390777"/>
              <a:gd name="TY534" fmla="*/ 646510 h 2365378"/>
              <a:gd name="TX535" fmla="*/ 1156365 w 2390777"/>
              <a:gd name="TY535" fmla="*/ 652860 h 2365378"/>
              <a:gd name="TX536" fmla="*/ 1166729 w 2390777"/>
              <a:gd name="TY536" fmla="*/ 659607 h 2365378"/>
              <a:gd name="TX537" fmla="*/ 1174701 w 2390777"/>
              <a:gd name="TY537" fmla="*/ 664766 h 2365378"/>
              <a:gd name="TX538" fmla="*/ 1180680 w 2390777"/>
              <a:gd name="TY538" fmla="*/ 669529 h 2365378"/>
              <a:gd name="TX539" fmla="*/ 1185862 w 2390777"/>
              <a:gd name="TY539" fmla="*/ 673497 h 2365378"/>
              <a:gd name="TX540" fmla="*/ 1185862 w 2390777"/>
              <a:gd name="TY540" fmla="*/ 676275 h 2365378"/>
              <a:gd name="TX541" fmla="*/ 1185862 w 2390777"/>
              <a:gd name="TY541" fmla="*/ 684213 h 2365378"/>
              <a:gd name="TX542" fmla="*/ 1185065 w 2390777"/>
              <a:gd name="TY542" fmla="*/ 688975 h 2365378"/>
              <a:gd name="TX543" fmla="*/ 1183869 w 2390777"/>
              <a:gd name="TY543" fmla="*/ 694532 h 2365378"/>
              <a:gd name="TX544" fmla="*/ 1182274 w 2390777"/>
              <a:gd name="TY544" fmla="*/ 700088 h 2365378"/>
              <a:gd name="TX545" fmla="*/ 1180281 w 2390777"/>
              <a:gd name="TY545" fmla="*/ 704850 h 2365378"/>
              <a:gd name="TX546" fmla="*/ 1179086 w 2390777"/>
              <a:gd name="TY546" fmla="*/ 707629 h 2365378"/>
              <a:gd name="TX547" fmla="*/ 1177093 w 2390777"/>
              <a:gd name="TY547" fmla="*/ 710010 h 2365378"/>
              <a:gd name="TX548" fmla="*/ 1175498 w 2390777"/>
              <a:gd name="TY548" fmla="*/ 711994 h 2365378"/>
              <a:gd name="TX549" fmla="*/ 1173505 w 2390777"/>
              <a:gd name="TY549" fmla="*/ 713979 h 2365378"/>
              <a:gd name="TX550" fmla="*/ 1170715 w 2390777"/>
              <a:gd name="TY550" fmla="*/ 715963 h 2365378"/>
              <a:gd name="TX551" fmla="*/ 1168323 w 2390777"/>
              <a:gd name="TY551" fmla="*/ 717154 h 2365378"/>
              <a:gd name="TX552" fmla="*/ 1165533 w 2390777"/>
              <a:gd name="TY552" fmla="*/ 718344 h 2365378"/>
              <a:gd name="TX553" fmla="*/ 1161945 w 2390777"/>
              <a:gd name="TY553" fmla="*/ 719138 h 2365378"/>
              <a:gd name="TX554" fmla="*/ 1158756 w 2390777"/>
              <a:gd name="TY554" fmla="*/ 719535 h 2365378"/>
              <a:gd name="TX555" fmla="*/ 1154770 w 2390777"/>
              <a:gd name="TY555" fmla="*/ 719535 h 2365378"/>
              <a:gd name="TX556" fmla="*/ 1150784 w 2390777"/>
              <a:gd name="TY556" fmla="*/ 719138 h 2365378"/>
              <a:gd name="TX557" fmla="*/ 1146001 w 2390777"/>
              <a:gd name="TY557" fmla="*/ 718344 h 2365378"/>
              <a:gd name="TX558" fmla="*/ 1140819 w 2390777"/>
              <a:gd name="TY558" fmla="*/ 717154 h 2365378"/>
              <a:gd name="TX559" fmla="*/ 1135238 w 2390777"/>
              <a:gd name="TY559" fmla="*/ 715566 h 2365378"/>
              <a:gd name="TX560" fmla="*/ 1129259 w 2390777"/>
              <a:gd name="TY560" fmla="*/ 712788 h 2365378"/>
              <a:gd name="TX561" fmla="*/ 1123678 w 2390777"/>
              <a:gd name="TY561" fmla="*/ 710010 h 2365378"/>
              <a:gd name="TX562" fmla="*/ 1120091 w 2390777"/>
              <a:gd name="TY562" fmla="*/ 708819 h 2365378"/>
              <a:gd name="TX563" fmla="*/ 1114112 w 2390777"/>
              <a:gd name="TY563" fmla="*/ 707629 h 2365378"/>
              <a:gd name="TX564" fmla="*/ 1098964 w 2390777"/>
              <a:gd name="TY564" fmla="*/ 704850 h 2365378"/>
              <a:gd name="TX565" fmla="*/ 1083418 w 2390777"/>
              <a:gd name="TY565" fmla="*/ 702072 h 2365378"/>
              <a:gd name="TX566" fmla="*/ 1077439 w 2390777"/>
              <a:gd name="TY566" fmla="*/ 700882 h 2365378"/>
              <a:gd name="TX567" fmla="*/ 1073852 w 2390777"/>
              <a:gd name="TY567" fmla="*/ 700088 h 2365378"/>
              <a:gd name="TX568" fmla="*/ 1104545 w 2390777"/>
              <a:gd name="TY568" fmla="*/ 714772 h 2365378"/>
              <a:gd name="TX569" fmla="*/ 1118895 w 2390777"/>
              <a:gd name="TY569" fmla="*/ 721122 h 2365378"/>
              <a:gd name="TX570" fmla="*/ 1125671 w 2390777"/>
              <a:gd name="TY570" fmla="*/ 723504 h 2365378"/>
              <a:gd name="TX571" fmla="*/ 1132448 w 2390777"/>
              <a:gd name="TY571" fmla="*/ 725885 h 2365378"/>
              <a:gd name="TX572" fmla="*/ 1138826 w 2390777"/>
              <a:gd name="TY572" fmla="*/ 728266 h 2365378"/>
              <a:gd name="TX573" fmla="*/ 1144805 w 2390777"/>
              <a:gd name="TY573" fmla="*/ 729457 h 2365378"/>
              <a:gd name="TX574" fmla="*/ 1150784 w 2390777"/>
              <a:gd name="TY574" fmla="*/ 730647 h 2365378"/>
              <a:gd name="TX575" fmla="*/ 1155966 w 2390777"/>
              <a:gd name="TY575" fmla="*/ 731044 h 2365378"/>
              <a:gd name="TX576" fmla="*/ 1161148 w 2390777"/>
              <a:gd name="TY576" fmla="*/ 730647 h 2365378"/>
              <a:gd name="TX577" fmla="*/ 1165931 w 2390777"/>
              <a:gd name="TY577" fmla="*/ 729457 h 2365378"/>
              <a:gd name="TX578" fmla="*/ 1170316 w 2390777"/>
              <a:gd name="TY578" fmla="*/ 727869 h 2365378"/>
              <a:gd name="TX579" fmla="*/ 1174302 w 2390777"/>
              <a:gd name="TY579" fmla="*/ 725091 h 2365378"/>
              <a:gd name="TX580" fmla="*/ 1175498 w 2390777"/>
              <a:gd name="TY580" fmla="*/ 735410 h 2365378"/>
              <a:gd name="TX581" fmla="*/ 1175897 w 2390777"/>
              <a:gd name="TY581" fmla="*/ 744935 h 2365378"/>
              <a:gd name="TX582" fmla="*/ 1175498 w 2390777"/>
              <a:gd name="TY582" fmla="*/ 753666 h 2365378"/>
              <a:gd name="TX583" fmla="*/ 1175099 w 2390777"/>
              <a:gd name="TY583" fmla="*/ 762397 h 2365378"/>
              <a:gd name="TX584" fmla="*/ 1176694 w 2390777"/>
              <a:gd name="TY584" fmla="*/ 761207 h 2365378"/>
              <a:gd name="TX585" fmla="*/ 1177491 w 2390777"/>
              <a:gd name="TY585" fmla="*/ 760413 h 2365378"/>
              <a:gd name="TX586" fmla="*/ 1178687 w 2390777"/>
              <a:gd name="TY586" fmla="*/ 760016 h 2365378"/>
              <a:gd name="TX587" fmla="*/ 1179086 w 2390777"/>
              <a:gd name="TY587" fmla="*/ 760413 h 2365378"/>
              <a:gd name="TX588" fmla="*/ 1179484 w 2390777"/>
              <a:gd name="TY588" fmla="*/ 761207 h 2365378"/>
              <a:gd name="TX589" fmla="*/ 1179883 w 2390777"/>
              <a:gd name="TY589" fmla="*/ 763985 h 2365378"/>
              <a:gd name="TX590" fmla="*/ 1180281 w 2390777"/>
              <a:gd name="TY590" fmla="*/ 767954 h 2365378"/>
              <a:gd name="TX591" fmla="*/ 1180281 w 2390777"/>
              <a:gd name="TY591" fmla="*/ 773113 h 2365378"/>
              <a:gd name="TX592" fmla="*/ 1179086 w 2390777"/>
              <a:gd name="TY592" fmla="*/ 785813 h 2365378"/>
              <a:gd name="TX593" fmla="*/ 1177491 w 2390777"/>
              <a:gd name="TY593" fmla="*/ 800498 h 2365378"/>
              <a:gd name="TX594" fmla="*/ 1175498 w 2390777"/>
              <a:gd name="TY594" fmla="*/ 814388 h 2365378"/>
              <a:gd name="TX595" fmla="*/ 1173505 w 2390777"/>
              <a:gd name="TY595" fmla="*/ 826294 h 2365378"/>
              <a:gd name="TX596" fmla="*/ 1171911 w 2390777"/>
              <a:gd name="TY596" fmla="*/ 833438 h 2365378"/>
              <a:gd name="TX597" fmla="*/ 1170715 w 2390777"/>
              <a:gd name="TY597" fmla="*/ 834629 h 2365378"/>
              <a:gd name="TX598" fmla="*/ 1170316 w 2390777"/>
              <a:gd name="TY598" fmla="*/ 834232 h 2365378"/>
              <a:gd name="TX599" fmla="*/ 1169519 w 2390777"/>
              <a:gd name="TY599" fmla="*/ 842169 h 2365378"/>
              <a:gd name="TX600" fmla="*/ 1168323 w 2390777"/>
              <a:gd name="TY600" fmla="*/ 849710 h 2365378"/>
              <a:gd name="TX601" fmla="*/ 1166729 w 2390777"/>
              <a:gd name="TY601" fmla="*/ 856854 h 2365378"/>
              <a:gd name="TX602" fmla="*/ 1165134 w 2390777"/>
              <a:gd name="TY602" fmla="*/ 863998 h 2365378"/>
              <a:gd name="TX603" fmla="*/ 1162742 w 2390777"/>
              <a:gd name="TY603" fmla="*/ 870744 h 2365378"/>
              <a:gd name="TX604" fmla="*/ 1160351 w 2390777"/>
              <a:gd name="TY604" fmla="*/ 877491 h 2365378"/>
              <a:gd name="TX605" fmla="*/ 1157959 w 2390777"/>
              <a:gd name="TY605" fmla="*/ 883841 h 2365378"/>
              <a:gd name="TX606" fmla="*/ 1154770 w 2390777"/>
              <a:gd name="TY606" fmla="*/ 890191 h 2365378"/>
              <a:gd name="TX607" fmla="*/ 1151980 w 2390777"/>
              <a:gd name="TY607" fmla="*/ 896541 h 2365378"/>
              <a:gd name="TX608" fmla="*/ 1148791 w 2390777"/>
              <a:gd name="TY608" fmla="*/ 902098 h 2365378"/>
              <a:gd name="TX609" fmla="*/ 1145602 w 2390777"/>
              <a:gd name="TY609" fmla="*/ 907654 h 2365378"/>
              <a:gd name="TX610" fmla="*/ 1141616 w 2390777"/>
              <a:gd name="TY610" fmla="*/ 913210 h 2365378"/>
              <a:gd name="TX611" fmla="*/ 1138028 w 2390777"/>
              <a:gd name="TY611" fmla="*/ 918370 h 2365378"/>
              <a:gd name="TX612" fmla="*/ 1134042 w 2390777"/>
              <a:gd name="TY612" fmla="*/ 923529 h 2365378"/>
              <a:gd name="TX613" fmla="*/ 1126070 w 2390777"/>
              <a:gd name="TY613" fmla="*/ 932260 h 2365378"/>
              <a:gd name="TX614" fmla="*/ 1117699 w 2390777"/>
              <a:gd name="TY614" fmla="*/ 940595 h 2365378"/>
              <a:gd name="TX615" fmla="*/ 1108531 w 2390777"/>
              <a:gd name="TY615" fmla="*/ 947738 h 2365378"/>
              <a:gd name="TX616" fmla="*/ 1099762 w 2390777"/>
              <a:gd name="TY616" fmla="*/ 954088 h 2365378"/>
              <a:gd name="TX617" fmla="*/ 1090593 w 2390777"/>
              <a:gd name="TY617" fmla="*/ 959248 h 2365378"/>
              <a:gd name="TX618" fmla="*/ 1081027 w 2390777"/>
              <a:gd name="TY618" fmla="*/ 963216 h 2365378"/>
              <a:gd name="TX619" fmla="*/ 1077041 w 2390777"/>
              <a:gd name="TY619" fmla="*/ 964804 h 2365378"/>
              <a:gd name="TX620" fmla="*/ 1072257 w 2390777"/>
              <a:gd name="TY620" fmla="*/ 966391 h 2365378"/>
              <a:gd name="TX621" fmla="*/ 1067474 w 2390777"/>
              <a:gd name="TY621" fmla="*/ 967185 h 2365378"/>
              <a:gd name="TX622" fmla="*/ 1063488 w 2390777"/>
              <a:gd name="TY622" fmla="*/ 967979 h 2365378"/>
              <a:gd name="TX623" fmla="*/ 1059103 w 2390777"/>
              <a:gd name="TY623" fmla="*/ 968376 h 2365378"/>
              <a:gd name="TX624" fmla="*/ 1054719 w 2390777"/>
              <a:gd name="TY624" fmla="*/ 968376 h 2365378"/>
              <a:gd name="TX625" fmla="*/ 1051530 w 2390777"/>
              <a:gd name="TY625" fmla="*/ 968376 h 2365378"/>
              <a:gd name="TX626" fmla="*/ 1047543 w 2390777"/>
              <a:gd name="TY626" fmla="*/ 967979 h 2365378"/>
              <a:gd name="TX627" fmla="*/ 1043956 w 2390777"/>
              <a:gd name="TY627" fmla="*/ 967185 h 2365378"/>
              <a:gd name="TX628" fmla="*/ 1039970 w 2390777"/>
              <a:gd name="TY628" fmla="*/ 965995 h 2365378"/>
              <a:gd name="TX629" fmla="*/ 1031998 w 2390777"/>
              <a:gd name="TY629" fmla="*/ 962820 h 2365378"/>
              <a:gd name="TX630" fmla="*/ 1023627 w 2390777"/>
              <a:gd name="TY630" fmla="*/ 958851 h 2365378"/>
              <a:gd name="TX631" fmla="*/ 1014857 w 2390777"/>
              <a:gd name="TY631" fmla="*/ 953295 h 2365378"/>
              <a:gd name="TX632" fmla="*/ 1006088 w 2390777"/>
              <a:gd name="TY632" fmla="*/ 947341 h 2365378"/>
              <a:gd name="TX633" fmla="*/ 997318 w 2390777"/>
              <a:gd name="TY633" fmla="*/ 939801 h 2365378"/>
              <a:gd name="TX634" fmla="*/ 988549 w 2390777"/>
              <a:gd name="TY634" fmla="*/ 931863 h 2365378"/>
              <a:gd name="TX635" fmla="*/ 979779 w 2390777"/>
              <a:gd name="TY635" fmla="*/ 922338 h 2365378"/>
              <a:gd name="TX636" fmla="*/ 971807 w 2390777"/>
              <a:gd name="TY636" fmla="*/ 912813 h 2365378"/>
              <a:gd name="TX637" fmla="*/ 963835 w 2390777"/>
              <a:gd name="TY637" fmla="*/ 902098 h 2365378"/>
              <a:gd name="TX638" fmla="*/ 956660 w 2390777"/>
              <a:gd name="TY638" fmla="*/ 890985 h 2365378"/>
              <a:gd name="TX639" fmla="*/ 949883 w 2390777"/>
              <a:gd name="TY639" fmla="*/ 878682 h 2365378"/>
              <a:gd name="TX640" fmla="*/ 943904 w 2390777"/>
              <a:gd name="TY640" fmla="*/ 865982 h 2365378"/>
              <a:gd name="TX641" fmla="*/ 941512 w 2390777"/>
              <a:gd name="TY641" fmla="*/ 859632 h 2365378"/>
              <a:gd name="TX642" fmla="*/ 938722 w 2390777"/>
              <a:gd name="TY642" fmla="*/ 852885 h 2365378"/>
              <a:gd name="TX643" fmla="*/ 936729 w 2390777"/>
              <a:gd name="TY643" fmla="*/ 846138 h 2365378"/>
              <a:gd name="TX644" fmla="*/ 934736 w 2390777"/>
              <a:gd name="TY644" fmla="*/ 839391 h 2365378"/>
              <a:gd name="TX645" fmla="*/ 933540 w 2390777"/>
              <a:gd name="TY645" fmla="*/ 843757 h 2365378"/>
              <a:gd name="TX646" fmla="*/ 931547 w 2390777"/>
              <a:gd name="TY646" fmla="*/ 847329 h 2365378"/>
              <a:gd name="TX647" fmla="*/ 929554 w 2390777"/>
              <a:gd name="TY647" fmla="*/ 849710 h 2365378"/>
              <a:gd name="TX648" fmla="*/ 928757 w 2390777"/>
              <a:gd name="TY648" fmla="*/ 850107 h 2365378"/>
              <a:gd name="TX649" fmla="*/ 927960 w 2390777"/>
              <a:gd name="TY649" fmla="*/ 850504 h 2365378"/>
              <a:gd name="TX650" fmla="*/ 926764 w 2390777"/>
              <a:gd name="TY650" fmla="*/ 850107 h 2365378"/>
              <a:gd name="TX651" fmla="*/ 925568 w 2390777"/>
              <a:gd name="TY651" fmla="*/ 849710 h 2365378"/>
              <a:gd name="TX652" fmla="*/ 924372 w 2390777"/>
              <a:gd name="TY652" fmla="*/ 848123 h 2365378"/>
              <a:gd name="TX653" fmla="*/ 923575 w 2390777"/>
              <a:gd name="TY653" fmla="*/ 846535 h 2365378"/>
              <a:gd name="TX654" fmla="*/ 921582 w 2390777"/>
              <a:gd name="TY654" fmla="*/ 842963 h 2365378"/>
              <a:gd name="TX655" fmla="*/ 920386 w 2390777"/>
              <a:gd name="TY655" fmla="*/ 837407 h 2365378"/>
              <a:gd name="TX656" fmla="*/ 918791 w 2390777"/>
              <a:gd name="TY656" fmla="*/ 831057 h 2365378"/>
              <a:gd name="TX657" fmla="*/ 917596 w 2390777"/>
              <a:gd name="TY657" fmla="*/ 823516 h 2365378"/>
              <a:gd name="TX658" fmla="*/ 917197 w 2390777"/>
              <a:gd name="TY658" fmla="*/ 815182 h 2365378"/>
              <a:gd name="TX659" fmla="*/ 916798 w 2390777"/>
              <a:gd name="TY659" fmla="*/ 806054 h 2365378"/>
              <a:gd name="TX660" fmla="*/ 917197 w 2390777"/>
              <a:gd name="TY660" fmla="*/ 798116 h 2365378"/>
              <a:gd name="TX661" fmla="*/ 917596 w 2390777"/>
              <a:gd name="TY661" fmla="*/ 790576 h 2365378"/>
              <a:gd name="TX662" fmla="*/ 918393 w 2390777"/>
              <a:gd name="TY662" fmla="*/ 783829 h 2365378"/>
              <a:gd name="TX663" fmla="*/ 919987 w 2390777"/>
              <a:gd name="TY663" fmla="*/ 777479 h 2365378"/>
              <a:gd name="TX664" fmla="*/ 921183 w 2390777"/>
              <a:gd name="TY664" fmla="*/ 772319 h 2365378"/>
              <a:gd name="TX665" fmla="*/ 922379 w 2390777"/>
              <a:gd name="TY665" fmla="*/ 767954 h 2365378"/>
              <a:gd name="TX666" fmla="*/ 924372 w 2390777"/>
              <a:gd name="TY666" fmla="*/ 764779 h 2365378"/>
              <a:gd name="TX667" fmla="*/ 925169 w 2390777"/>
              <a:gd name="TY667" fmla="*/ 763588 h 2365378"/>
              <a:gd name="TX668" fmla="*/ 926365 w 2390777"/>
              <a:gd name="TY668" fmla="*/ 763191 h 2365378"/>
              <a:gd name="TX669" fmla="*/ 923176 w 2390777"/>
              <a:gd name="TY669" fmla="*/ 759619 h 2365378"/>
              <a:gd name="TX670" fmla="*/ 920785 w 2390777"/>
              <a:gd name="TY670" fmla="*/ 756444 h 2365378"/>
              <a:gd name="TX671" fmla="*/ 918393 w 2390777"/>
              <a:gd name="TY671" fmla="*/ 752476 h 2365378"/>
              <a:gd name="TX672" fmla="*/ 916798 w 2390777"/>
              <a:gd name="TY672" fmla="*/ 748507 h 2365378"/>
              <a:gd name="TX673" fmla="*/ 915204 w 2390777"/>
              <a:gd name="TY673" fmla="*/ 744538 h 2365378"/>
              <a:gd name="TX674" fmla="*/ 914407 w 2390777"/>
              <a:gd name="TY674" fmla="*/ 739776 h 2365378"/>
              <a:gd name="TX675" fmla="*/ 913609 w 2390777"/>
              <a:gd name="TY675" fmla="*/ 735807 h 2365378"/>
              <a:gd name="TX676" fmla="*/ 913211 w 2390777"/>
              <a:gd name="TY676" fmla="*/ 731044 h 2365378"/>
              <a:gd name="TX677" fmla="*/ 912812 w 2390777"/>
              <a:gd name="TY677" fmla="*/ 727076 h 2365378"/>
              <a:gd name="TX678" fmla="*/ 912812 w 2390777"/>
              <a:gd name="TY678" fmla="*/ 721916 h 2365378"/>
              <a:gd name="TX679" fmla="*/ 913609 w 2390777"/>
              <a:gd name="TY679" fmla="*/ 712391 h 2365378"/>
              <a:gd name="TX680" fmla="*/ 915204 w 2390777"/>
              <a:gd name="TY680" fmla="*/ 703263 h 2365378"/>
              <a:gd name="TX681" fmla="*/ 917197 w 2390777"/>
              <a:gd name="TY681" fmla="*/ 694135 h 2365378"/>
              <a:gd name="TX682" fmla="*/ 920386 w 2390777"/>
              <a:gd name="TY682" fmla="*/ 685007 h 2365378"/>
              <a:gd name="TX683" fmla="*/ 923575 w 2390777"/>
              <a:gd name="TY683" fmla="*/ 676672 h 2365378"/>
              <a:gd name="TX684" fmla="*/ 927162 w 2390777"/>
              <a:gd name="TY684" fmla="*/ 668735 h 2365378"/>
              <a:gd name="TX685" fmla="*/ 930750 w 2390777"/>
              <a:gd name="TY685" fmla="*/ 661988 h 2365378"/>
              <a:gd name="TX686" fmla="*/ 934337 w 2390777"/>
              <a:gd name="TY686" fmla="*/ 656035 h 2365378"/>
              <a:gd name="TX687" fmla="*/ 937526 w 2390777"/>
              <a:gd name="TY687" fmla="*/ 651272 h 2365378"/>
              <a:gd name="TX688" fmla="*/ 940715 w 2390777"/>
              <a:gd name="TY688" fmla="*/ 647700 h 2365378"/>
              <a:gd name="TX689" fmla="*/ 943107 w 2390777"/>
              <a:gd name="TY689" fmla="*/ 646113 h 2365378"/>
              <a:gd name="TX690" fmla="*/ 955862 w 2390777"/>
              <a:gd name="TY690" fmla="*/ 639763 h 2365378"/>
              <a:gd name="TX691" fmla="*/ 968219 w 2390777"/>
              <a:gd name="TY691" fmla="*/ 634604 h 2365378"/>
              <a:gd name="TX692" fmla="*/ 980178 w 2390777"/>
              <a:gd name="TY692" fmla="*/ 630238 h 2365378"/>
              <a:gd name="TX693" fmla="*/ 992535 w 2390777"/>
              <a:gd name="TY693" fmla="*/ 627063 h 2365378"/>
              <a:gd name="TX694" fmla="*/ 1004493 w 2390777"/>
              <a:gd name="TY694" fmla="*/ 624285 h 2365378"/>
              <a:gd name="TX695" fmla="*/ 1016053 w 2390777"/>
              <a:gd name="TY695" fmla="*/ 622300 h 2365378"/>
              <a:gd name="TX696" fmla="*/ 1027214 w 2390777"/>
              <a:gd name="TY696" fmla="*/ 621110 h 2365378"/>
              <a:gd name="TX697" fmla="*/ 1038375 w 2390777"/>
              <a:gd name="TY697" fmla="*/ 620713 h 2365378"/>
              <a:gd name="TX699" fmla="*/ 1043186 w 2390777"/>
              <a:gd name="TY699" fmla="*/ 515586 h 2365378"/>
              <a:gd name="TX700" fmla="*/ 1022934 w 2390777"/>
              <a:gd name="TY700" fmla="*/ 515983 h 2365378"/>
              <a:gd name="TX701" fmla="*/ 1002682 w 2390777"/>
              <a:gd name="TY701" fmla="*/ 516777 h 2365378"/>
              <a:gd name="TX702" fmla="*/ 982827 w 2390777"/>
              <a:gd name="TY702" fmla="*/ 518364 h 2365378"/>
              <a:gd name="TX703" fmla="*/ 962972 w 2390777"/>
              <a:gd name="TY703" fmla="*/ 519952 h 2365378"/>
              <a:gd name="TX704" fmla="*/ 943514 w 2390777"/>
              <a:gd name="TY704" fmla="*/ 521937 h 2365378"/>
              <a:gd name="TX705" fmla="*/ 924056 w 2390777"/>
              <a:gd name="TY705" fmla="*/ 525113 h 2365378"/>
              <a:gd name="TX706" fmla="*/ 904598 w 2390777"/>
              <a:gd name="TY706" fmla="*/ 527891 h 2365378"/>
              <a:gd name="TX707" fmla="*/ 885140 w 2390777"/>
              <a:gd name="TY707" fmla="*/ 531861 h 2365378"/>
              <a:gd name="TX708" fmla="*/ 866476 w 2390777"/>
              <a:gd name="TY708" fmla="*/ 535830 h 2365378"/>
              <a:gd name="TX709" fmla="*/ 847812 w 2390777"/>
              <a:gd name="TY709" fmla="*/ 540594 h 2365378"/>
              <a:gd name="TX710" fmla="*/ 829148 w 2390777"/>
              <a:gd name="TY710" fmla="*/ 545754 h 2365378"/>
              <a:gd name="TX711" fmla="*/ 810485 w 2390777"/>
              <a:gd name="TY711" fmla="*/ 550914 h 2365378"/>
              <a:gd name="TX712" fmla="*/ 792218 w 2390777"/>
              <a:gd name="TY712" fmla="*/ 556869 h 2365378"/>
              <a:gd name="TX713" fmla="*/ 774348 w 2390777"/>
              <a:gd name="TY713" fmla="*/ 563220 h 2365378"/>
              <a:gd name="TX714" fmla="*/ 756082 w 2390777"/>
              <a:gd name="TY714" fmla="*/ 569968 h 2365378"/>
              <a:gd name="TX715" fmla="*/ 738609 w 2390777"/>
              <a:gd name="TY715" fmla="*/ 577113 h 2365378"/>
              <a:gd name="TX716" fmla="*/ 721137 w 2390777"/>
              <a:gd name="TY716" fmla="*/ 585449 h 2365378"/>
              <a:gd name="TX717" fmla="*/ 704061 w 2390777"/>
              <a:gd name="TY717" fmla="*/ 593388 h 2365378"/>
              <a:gd name="TX718" fmla="*/ 686986 w 2390777"/>
              <a:gd name="TY718" fmla="*/ 601724 h 2365378"/>
              <a:gd name="TX719" fmla="*/ 670308 w 2390777"/>
              <a:gd name="TY719" fmla="*/ 610457 h 2365378"/>
              <a:gd name="TX720" fmla="*/ 653630 w 2390777"/>
              <a:gd name="TY720" fmla="*/ 619587 h 2365378"/>
              <a:gd name="TX721" fmla="*/ 637745 w 2390777"/>
              <a:gd name="TY721" fmla="*/ 629114 h 2365378"/>
              <a:gd name="TX722" fmla="*/ 621861 w 2390777"/>
              <a:gd name="TY722" fmla="*/ 639037 h 2365378"/>
              <a:gd name="TX723" fmla="*/ 605977 w 2390777"/>
              <a:gd name="TY723" fmla="*/ 649755 h 2365378"/>
              <a:gd name="TX724" fmla="*/ 590490 w 2390777"/>
              <a:gd name="TY724" fmla="*/ 660473 h 2365378"/>
              <a:gd name="TX725" fmla="*/ 575400 w 2390777"/>
              <a:gd name="TY725" fmla="*/ 671190 h 2365378"/>
              <a:gd name="TX726" fmla="*/ 559913 w 2390777"/>
              <a:gd name="TY726" fmla="*/ 682702 h 2365378"/>
              <a:gd name="TX727" fmla="*/ 545617 w 2390777"/>
              <a:gd name="TY727" fmla="*/ 694610 h 2365378"/>
              <a:gd name="TX728" fmla="*/ 531322 w 2390777"/>
              <a:gd name="TY728" fmla="*/ 706519 h 2365378"/>
              <a:gd name="TX729" fmla="*/ 517026 w 2390777"/>
              <a:gd name="TY729" fmla="*/ 719221 h 2365378"/>
              <a:gd name="TX730" fmla="*/ 503525 w 2390777"/>
              <a:gd name="TY730" fmla="*/ 731924 h 2365378"/>
              <a:gd name="TX731" fmla="*/ 490023 w 2390777"/>
              <a:gd name="TY731" fmla="*/ 745023 h 2365378"/>
              <a:gd name="TX732" fmla="*/ 476919 w 2390777"/>
              <a:gd name="TY732" fmla="*/ 758520 h 2365378"/>
              <a:gd name="TX733" fmla="*/ 464212 w 2390777"/>
              <a:gd name="TY733" fmla="*/ 772413 h 2365378"/>
              <a:gd name="TX734" fmla="*/ 451504 w 2390777"/>
              <a:gd name="TY734" fmla="*/ 786306 h 2365378"/>
              <a:gd name="TX735" fmla="*/ 439591 w 2390777"/>
              <a:gd name="TY735" fmla="*/ 800596 h 2365378"/>
              <a:gd name="TX736" fmla="*/ 427678 w 2390777"/>
              <a:gd name="TY736" fmla="*/ 815680 h 2365378"/>
              <a:gd name="TX737" fmla="*/ 416162 w 2390777"/>
              <a:gd name="TY737" fmla="*/ 830368 h 2365378"/>
              <a:gd name="TX738" fmla="*/ 405441 w 2390777"/>
              <a:gd name="TY738" fmla="*/ 845452 h 2365378"/>
              <a:gd name="TX739" fmla="*/ 394322 w 2390777"/>
              <a:gd name="TY739" fmla="*/ 860933 h 2365378"/>
              <a:gd name="TX740" fmla="*/ 383997 w 2390777"/>
              <a:gd name="TY740" fmla="*/ 876811 h 2365378"/>
              <a:gd name="TX741" fmla="*/ 374070 w 2390777"/>
              <a:gd name="TY741" fmla="*/ 892689 h 2365378"/>
              <a:gd name="TX742" fmla="*/ 364539 w 2390777"/>
              <a:gd name="TY742" fmla="*/ 908964 h 2365378"/>
              <a:gd name="TX743" fmla="*/ 355009 w 2390777"/>
              <a:gd name="TY743" fmla="*/ 925636 h 2365378"/>
              <a:gd name="TX744" fmla="*/ 346272 w 2390777"/>
              <a:gd name="TY744" fmla="*/ 941911 h 2365378"/>
              <a:gd name="TX745" fmla="*/ 337933 w 2390777"/>
              <a:gd name="TY745" fmla="*/ 959377 h 2365378"/>
              <a:gd name="TX746" fmla="*/ 329594 w 2390777"/>
              <a:gd name="TY746" fmla="*/ 976048 h 2365378"/>
              <a:gd name="TX747" fmla="*/ 322049 w 2390777"/>
              <a:gd name="TY747" fmla="*/ 993911 h 2365378"/>
              <a:gd name="TX748" fmla="*/ 314901 w 2390777"/>
              <a:gd name="TY748" fmla="*/ 1011377 h 2365378"/>
              <a:gd name="TX749" fmla="*/ 308151 w 2390777"/>
              <a:gd name="TY749" fmla="*/ 1029240 h 2365378"/>
              <a:gd name="TX750" fmla="*/ 301797 w 2390777"/>
              <a:gd name="TY750" fmla="*/ 1047500 h 2365378"/>
              <a:gd name="TX751" fmla="*/ 295840 w 2390777"/>
              <a:gd name="TY751" fmla="*/ 1065362 h 2365378"/>
              <a:gd name="TX752" fmla="*/ 290678 w 2390777"/>
              <a:gd name="TY752" fmla="*/ 1084019 h 2365378"/>
              <a:gd name="TX753" fmla="*/ 285516 w 2390777"/>
              <a:gd name="TY753" fmla="*/ 1102676 h 2365378"/>
              <a:gd name="TX754" fmla="*/ 280751 w 2390777"/>
              <a:gd name="TY754" fmla="*/ 1121729 h 2365378"/>
              <a:gd name="TX755" fmla="*/ 276780 w 2390777"/>
              <a:gd name="TY755" fmla="*/ 1140783 h 2365378"/>
              <a:gd name="TX756" fmla="*/ 272809 w 2390777"/>
              <a:gd name="TY756" fmla="*/ 1159440 h 2365378"/>
              <a:gd name="TX757" fmla="*/ 270029 w 2390777"/>
              <a:gd name="TY757" fmla="*/ 1178890 h 2365378"/>
              <a:gd name="TX758" fmla="*/ 266852 w 2390777"/>
              <a:gd name="TY758" fmla="*/ 1198341 h 2365378"/>
              <a:gd name="TX759" fmla="*/ 264867 w 2390777"/>
              <a:gd name="TY759" fmla="*/ 1218188 h 2365378"/>
              <a:gd name="TX760" fmla="*/ 263278 w 2390777"/>
              <a:gd name="TY760" fmla="*/ 1237639 h 2365378"/>
              <a:gd name="TX761" fmla="*/ 261690 w 2390777"/>
              <a:gd name="TY761" fmla="*/ 1257883 h 2365378"/>
              <a:gd name="TX762" fmla="*/ 260896 w 2390777"/>
              <a:gd name="TY762" fmla="*/ 1277731 h 2365378"/>
              <a:gd name="TX763" fmla="*/ 260498 w 2390777"/>
              <a:gd name="TY763" fmla="*/ 1297975 h 2365378"/>
              <a:gd name="TX764" fmla="*/ 260896 w 2390777"/>
              <a:gd name="TY764" fmla="*/ 1318220 h 2365378"/>
              <a:gd name="TX765" fmla="*/ 261690 w 2390777"/>
              <a:gd name="TY765" fmla="*/ 1338067 h 2365378"/>
              <a:gd name="TX766" fmla="*/ 263278 w 2390777"/>
              <a:gd name="TY766" fmla="*/ 1357915 h 2365378"/>
              <a:gd name="TX767" fmla="*/ 264867 w 2390777"/>
              <a:gd name="TY767" fmla="*/ 1377763 h 2365378"/>
              <a:gd name="TX768" fmla="*/ 266852 w 2390777"/>
              <a:gd name="TY768" fmla="*/ 1397213 h 2365378"/>
              <a:gd name="TX769" fmla="*/ 270029 w 2390777"/>
              <a:gd name="TY769" fmla="*/ 1416664 h 2365378"/>
              <a:gd name="TX770" fmla="*/ 272809 w 2390777"/>
              <a:gd name="TY770" fmla="*/ 1436114 h 2365378"/>
              <a:gd name="TX771" fmla="*/ 276780 w 2390777"/>
              <a:gd name="TY771" fmla="*/ 1455168 h 2365378"/>
              <a:gd name="TX772" fmla="*/ 280751 w 2390777"/>
              <a:gd name="TY772" fmla="*/ 1474222 h 2365378"/>
              <a:gd name="TX773" fmla="*/ 285516 w 2390777"/>
              <a:gd name="TY773" fmla="*/ 1493275 h 2365378"/>
              <a:gd name="TX774" fmla="*/ 290678 w 2390777"/>
              <a:gd name="TY774" fmla="*/ 1511535 h 2365378"/>
              <a:gd name="TX775" fmla="*/ 295840 w 2390777"/>
              <a:gd name="TY775" fmla="*/ 1530192 h 2365378"/>
              <a:gd name="TX776" fmla="*/ 301797 w 2390777"/>
              <a:gd name="TY776" fmla="*/ 1548452 h 2365378"/>
              <a:gd name="TX777" fmla="*/ 308151 w 2390777"/>
              <a:gd name="TY777" fmla="*/ 1566314 h 2365378"/>
              <a:gd name="TX778" fmla="*/ 314901 w 2390777"/>
              <a:gd name="TY778" fmla="*/ 1584177 h 2365378"/>
              <a:gd name="TX779" fmla="*/ 322049 w 2390777"/>
              <a:gd name="TY779" fmla="*/ 1602040 h 2365378"/>
              <a:gd name="TX780" fmla="*/ 329594 w 2390777"/>
              <a:gd name="TY780" fmla="*/ 1619109 h 2365378"/>
              <a:gd name="TX781" fmla="*/ 337933 w 2390777"/>
              <a:gd name="TY781" fmla="*/ 1636575 h 2365378"/>
              <a:gd name="TX782" fmla="*/ 346272 w 2390777"/>
              <a:gd name="TY782" fmla="*/ 1653247 h 2365378"/>
              <a:gd name="TX783" fmla="*/ 355009 w 2390777"/>
              <a:gd name="TY783" fmla="*/ 1670316 h 2365378"/>
              <a:gd name="TX784" fmla="*/ 364539 w 2390777"/>
              <a:gd name="TY784" fmla="*/ 1686591 h 2365378"/>
              <a:gd name="TX785" fmla="*/ 374070 w 2390777"/>
              <a:gd name="TY785" fmla="*/ 1703262 h 2365378"/>
              <a:gd name="TX786" fmla="*/ 383997 w 2390777"/>
              <a:gd name="TY786" fmla="*/ 1719140 h 2365378"/>
              <a:gd name="TX787" fmla="*/ 394322 w 2390777"/>
              <a:gd name="TY787" fmla="*/ 1734622 h 2365378"/>
              <a:gd name="TX788" fmla="*/ 405441 w 2390777"/>
              <a:gd name="TY788" fmla="*/ 1750500 h 2365378"/>
              <a:gd name="TX789" fmla="*/ 416162 w 2390777"/>
              <a:gd name="TY789" fmla="*/ 1765584 h 2365378"/>
              <a:gd name="TX790" fmla="*/ 427678 w 2390777"/>
              <a:gd name="TY790" fmla="*/ 1780271 h 2365378"/>
              <a:gd name="TX791" fmla="*/ 439591 w 2390777"/>
              <a:gd name="TY791" fmla="*/ 1794958 h 2365378"/>
              <a:gd name="TX792" fmla="*/ 451504 w 2390777"/>
              <a:gd name="TY792" fmla="*/ 1809248 h 2365378"/>
              <a:gd name="TX793" fmla="*/ 464212 w 2390777"/>
              <a:gd name="TY793" fmla="*/ 1823142 h 2365378"/>
              <a:gd name="TX794" fmla="*/ 476919 w 2390777"/>
              <a:gd name="TY794" fmla="*/ 1837035 h 2365378"/>
              <a:gd name="TX795" fmla="*/ 490023 w 2390777"/>
              <a:gd name="TY795" fmla="*/ 1850531 h 2365378"/>
              <a:gd name="TX796" fmla="*/ 503525 w 2390777"/>
              <a:gd name="TY796" fmla="*/ 1863631 h 2365378"/>
              <a:gd name="TX797" fmla="*/ 517026 w 2390777"/>
              <a:gd name="TY797" fmla="*/ 1876333 h 2365378"/>
              <a:gd name="TX798" fmla="*/ 531322 w 2390777"/>
              <a:gd name="TY798" fmla="*/ 1889035 h 2365378"/>
              <a:gd name="TX799" fmla="*/ 545617 w 2390777"/>
              <a:gd name="TY799" fmla="*/ 1900944 h 2365378"/>
              <a:gd name="TX800" fmla="*/ 559913 w 2390777"/>
              <a:gd name="TY800" fmla="*/ 1912852 h 2365378"/>
              <a:gd name="TX801" fmla="*/ 575400 w 2390777"/>
              <a:gd name="TY801" fmla="*/ 1923967 h 2365378"/>
              <a:gd name="TX802" fmla="*/ 590490 w 2390777"/>
              <a:gd name="TY802" fmla="*/ 1935479 h 2365378"/>
              <a:gd name="TX803" fmla="*/ 605977 w 2390777"/>
              <a:gd name="TY803" fmla="*/ 1945799 h 2365378"/>
              <a:gd name="TX804" fmla="*/ 621861 w 2390777"/>
              <a:gd name="TY804" fmla="*/ 1956517 h 2365378"/>
              <a:gd name="TX805" fmla="*/ 637745 w 2390777"/>
              <a:gd name="TY805" fmla="*/ 1966044 h 2365378"/>
              <a:gd name="TX806" fmla="*/ 653630 w 2390777"/>
              <a:gd name="TY806" fmla="*/ 1975968 h 2365378"/>
              <a:gd name="TX807" fmla="*/ 670308 w 2390777"/>
              <a:gd name="TY807" fmla="*/ 1985097 h 2365378"/>
              <a:gd name="TX808" fmla="*/ 686986 w 2390777"/>
              <a:gd name="TY808" fmla="*/ 1994227 h 2365378"/>
              <a:gd name="TX809" fmla="*/ 704061 w 2390777"/>
              <a:gd name="TY809" fmla="*/ 2002563 h 2365378"/>
              <a:gd name="TX810" fmla="*/ 721137 w 2390777"/>
              <a:gd name="TY810" fmla="*/ 2010502 h 2365378"/>
              <a:gd name="TX811" fmla="*/ 738609 w 2390777"/>
              <a:gd name="TY811" fmla="*/ 2018044 h 2365378"/>
              <a:gd name="TX812" fmla="*/ 756082 w 2390777"/>
              <a:gd name="TY812" fmla="*/ 2025189 h 2365378"/>
              <a:gd name="TX813" fmla="*/ 774348 w 2390777"/>
              <a:gd name="TY813" fmla="*/ 2032335 h 2365378"/>
              <a:gd name="TX814" fmla="*/ 792218 w 2390777"/>
              <a:gd name="TY814" fmla="*/ 2038686 h 2365378"/>
              <a:gd name="TX815" fmla="*/ 810485 w 2390777"/>
              <a:gd name="TY815" fmla="*/ 2044640 h 2365378"/>
              <a:gd name="TX816" fmla="*/ 829148 w 2390777"/>
              <a:gd name="TY816" fmla="*/ 2050197 h 2365378"/>
              <a:gd name="TX817" fmla="*/ 847812 w 2390777"/>
              <a:gd name="TY817" fmla="*/ 2055358 h 2365378"/>
              <a:gd name="TX818" fmla="*/ 866476 w 2390777"/>
              <a:gd name="TY818" fmla="*/ 2059724 h 2365378"/>
              <a:gd name="TX819" fmla="*/ 885140 w 2390777"/>
              <a:gd name="TY819" fmla="*/ 2064091 h 2365378"/>
              <a:gd name="TX820" fmla="*/ 904598 w 2390777"/>
              <a:gd name="TY820" fmla="*/ 2067266 h 2365378"/>
              <a:gd name="TX821" fmla="*/ 924056 w 2390777"/>
              <a:gd name="TY821" fmla="*/ 2070839 h 2365378"/>
              <a:gd name="TX822" fmla="*/ 943514 w 2390777"/>
              <a:gd name="TY822" fmla="*/ 2073220 h 2365378"/>
              <a:gd name="TX823" fmla="*/ 962972 w 2390777"/>
              <a:gd name="TY823" fmla="*/ 2075999 h 2365378"/>
              <a:gd name="TX824" fmla="*/ 982827 w 2390777"/>
              <a:gd name="TY824" fmla="*/ 2077587 h 2365378"/>
              <a:gd name="TX825" fmla="*/ 1002682 w 2390777"/>
              <a:gd name="TY825" fmla="*/ 2078778 h 2365378"/>
              <a:gd name="TX826" fmla="*/ 1022934 w 2390777"/>
              <a:gd name="TY826" fmla="*/ 2079572 h 2365378"/>
              <a:gd name="TX827" fmla="*/ 1043186 w 2390777"/>
              <a:gd name="TY827" fmla="*/ 2079572 h 2365378"/>
              <a:gd name="TX828" fmla="*/ 1063041 w 2390777"/>
              <a:gd name="TY828" fmla="*/ 2079572 h 2365378"/>
              <a:gd name="TX829" fmla="*/ 1083293 w 2390777"/>
              <a:gd name="TY829" fmla="*/ 2078778 h 2365378"/>
              <a:gd name="TX830" fmla="*/ 1103148 w 2390777"/>
              <a:gd name="TY830" fmla="*/ 2077587 h 2365378"/>
              <a:gd name="TX831" fmla="*/ 1122606 w 2390777"/>
              <a:gd name="TY831" fmla="*/ 2075999 h 2365378"/>
              <a:gd name="TX832" fmla="*/ 1142064 w 2390777"/>
              <a:gd name="TY832" fmla="*/ 2073220 h 2365378"/>
              <a:gd name="TX833" fmla="*/ 1161919 w 2390777"/>
              <a:gd name="TY833" fmla="*/ 2070839 h 2365378"/>
              <a:gd name="TX834" fmla="*/ 1180980 w 2390777"/>
              <a:gd name="TY834" fmla="*/ 2067266 h 2365378"/>
              <a:gd name="TX835" fmla="*/ 1200438 w 2390777"/>
              <a:gd name="TY835" fmla="*/ 2064091 h 2365378"/>
              <a:gd name="TX836" fmla="*/ 1219499 w 2390777"/>
              <a:gd name="TY836" fmla="*/ 2059724 h 2365378"/>
              <a:gd name="TX837" fmla="*/ 1237766 w 2390777"/>
              <a:gd name="TY837" fmla="*/ 2055358 h 2365378"/>
              <a:gd name="TX838" fmla="*/ 1256827 w 2390777"/>
              <a:gd name="TY838" fmla="*/ 2050197 h 2365378"/>
              <a:gd name="TX839" fmla="*/ 1275093 w 2390777"/>
              <a:gd name="TY839" fmla="*/ 2044640 h 2365378"/>
              <a:gd name="TX840" fmla="*/ 1293757 w 2390777"/>
              <a:gd name="TY840" fmla="*/ 2038686 h 2365378"/>
              <a:gd name="TX841" fmla="*/ 1311627 w 2390777"/>
              <a:gd name="TY841" fmla="*/ 2032335 h 2365378"/>
              <a:gd name="TX842" fmla="*/ 1329496 w 2390777"/>
              <a:gd name="TY842" fmla="*/ 2025189 h 2365378"/>
              <a:gd name="TX843" fmla="*/ 1347366 w 2390777"/>
              <a:gd name="TY843" fmla="*/ 2018044 h 2365378"/>
              <a:gd name="TX844" fmla="*/ 1364441 w 2390777"/>
              <a:gd name="TY844" fmla="*/ 2010502 h 2365378"/>
              <a:gd name="TX845" fmla="*/ 1381914 w 2390777"/>
              <a:gd name="TY845" fmla="*/ 2002563 h 2365378"/>
              <a:gd name="TX846" fmla="*/ 1398592 w 2390777"/>
              <a:gd name="TY846" fmla="*/ 1994227 h 2365378"/>
              <a:gd name="TX847" fmla="*/ 1415667 w 2390777"/>
              <a:gd name="TY847" fmla="*/ 1985097 h 2365378"/>
              <a:gd name="TX848" fmla="*/ 1431949 w 2390777"/>
              <a:gd name="TY848" fmla="*/ 1975968 h 2365378"/>
              <a:gd name="TX849" fmla="*/ 1447833 w 2390777"/>
              <a:gd name="TY849" fmla="*/ 1966044 h 2365378"/>
              <a:gd name="TX850" fmla="*/ 1464114 w 2390777"/>
              <a:gd name="TY850" fmla="*/ 1956517 h 2365378"/>
              <a:gd name="TX851" fmla="*/ 1479998 w 2390777"/>
              <a:gd name="TY851" fmla="*/ 1945799 h 2365378"/>
              <a:gd name="TX852" fmla="*/ 1495088 w 2390777"/>
              <a:gd name="TY852" fmla="*/ 1935479 h 2365378"/>
              <a:gd name="TX853" fmla="*/ 1510575 w 2390777"/>
              <a:gd name="TY853" fmla="*/ 1923967 h 2365378"/>
              <a:gd name="TX854" fmla="*/ 1525665 w 2390777"/>
              <a:gd name="TY854" fmla="*/ 1912852 h 2365378"/>
              <a:gd name="TX855" fmla="*/ 1539960 w 2390777"/>
              <a:gd name="TY855" fmla="*/ 1900944 h 2365378"/>
              <a:gd name="TX856" fmla="*/ 1554256 w 2390777"/>
              <a:gd name="TY856" fmla="*/ 1889035 h 2365378"/>
              <a:gd name="TX857" fmla="*/ 1568551 w 2390777"/>
              <a:gd name="TY857" fmla="*/ 1876333 h 2365378"/>
              <a:gd name="TX858" fmla="*/ 1582053 w 2390777"/>
              <a:gd name="TY858" fmla="*/ 1863631 h 2365378"/>
              <a:gd name="TX859" fmla="*/ 1595555 w 2390777"/>
              <a:gd name="TY859" fmla="*/ 1850531 h 2365378"/>
              <a:gd name="TX860" fmla="*/ 1608659 w 2390777"/>
              <a:gd name="TY860" fmla="*/ 1837035 h 2365378"/>
              <a:gd name="TX861" fmla="*/ 1621763 w 2390777"/>
              <a:gd name="TY861" fmla="*/ 1823142 h 2365378"/>
              <a:gd name="TX862" fmla="*/ 1634073 w 2390777"/>
              <a:gd name="TY862" fmla="*/ 1809248 h 2365378"/>
              <a:gd name="TX863" fmla="*/ 1646383 w 2390777"/>
              <a:gd name="TY863" fmla="*/ 1794958 h 2365378"/>
              <a:gd name="TX864" fmla="*/ 1657899 w 2390777"/>
              <a:gd name="TY864" fmla="*/ 1780271 h 2365378"/>
              <a:gd name="TX865" fmla="*/ 1669415 w 2390777"/>
              <a:gd name="TY865" fmla="*/ 1765584 h 2365378"/>
              <a:gd name="TX866" fmla="*/ 1680534 w 2390777"/>
              <a:gd name="TY866" fmla="*/ 1750500 h 2365378"/>
              <a:gd name="TX867" fmla="*/ 1691256 w 2390777"/>
              <a:gd name="TY867" fmla="*/ 1734622 h 2365378"/>
              <a:gd name="TX868" fmla="*/ 1701581 w 2390777"/>
              <a:gd name="TY868" fmla="*/ 1719140 h 2365378"/>
              <a:gd name="TX869" fmla="*/ 1711508 w 2390777"/>
              <a:gd name="TY869" fmla="*/ 1703262 h 2365378"/>
              <a:gd name="TX870" fmla="*/ 1721436 w 2390777"/>
              <a:gd name="TY870" fmla="*/ 1686591 h 2365378"/>
              <a:gd name="TX871" fmla="*/ 1730569 w 2390777"/>
              <a:gd name="TY871" fmla="*/ 1670316 h 2365378"/>
              <a:gd name="TX872" fmla="*/ 1739305 w 2390777"/>
              <a:gd name="TY872" fmla="*/ 1653247 h 2365378"/>
              <a:gd name="TX873" fmla="*/ 1748041 w 2390777"/>
              <a:gd name="TY873" fmla="*/ 1636575 h 2365378"/>
              <a:gd name="TX874" fmla="*/ 1755983 w 2390777"/>
              <a:gd name="TY874" fmla="*/ 1619109 h 2365378"/>
              <a:gd name="TX875" fmla="*/ 1763529 w 2390777"/>
              <a:gd name="TY875" fmla="*/ 1602040 h 2365378"/>
              <a:gd name="TX876" fmla="*/ 1770676 w 2390777"/>
              <a:gd name="TY876" fmla="*/ 1584177 h 2365378"/>
              <a:gd name="TX877" fmla="*/ 1777427 w 2390777"/>
              <a:gd name="TY877" fmla="*/ 1566314 h 2365378"/>
              <a:gd name="TX878" fmla="*/ 1783781 w 2390777"/>
              <a:gd name="TY878" fmla="*/ 1548452 h 2365378"/>
              <a:gd name="TX879" fmla="*/ 1789737 w 2390777"/>
              <a:gd name="TY879" fmla="*/ 1530192 h 2365378"/>
              <a:gd name="TX880" fmla="*/ 1795694 w 2390777"/>
              <a:gd name="TY880" fmla="*/ 1511535 h 2365378"/>
              <a:gd name="TX881" fmla="*/ 1800459 w 2390777"/>
              <a:gd name="TY881" fmla="*/ 1493275 h 2365378"/>
              <a:gd name="TX882" fmla="*/ 1804827 w 2390777"/>
              <a:gd name="TY882" fmla="*/ 1474222 h 2365378"/>
              <a:gd name="TX883" fmla="*/ 1809195 w 2390777"/>
              <a:gd name="TY883" fmla="*/ 1455168 h 2365378"/>
              <a:gd name="TX884" fmla="*/ 1812769 w 2390777"/>
              <a:gd name="TY884" fmla="*/ 1436114 h 2365378"/>
              <a:gd name="TX885" fmla="*/ 1816343 w 2390777"/>
              <a:gd name="TY885" fmla="*/ 1416664 h 2365378"/>
              <a:gd name="TX886" fmla="*/ 1818726 w 2390777"/>
              <a:gd name="TY886" fmla="*/ 1397213 h 2365378"/>
              <a:gd name="TX887" fmla="*/ 1820711 w 2390777"/>
              <a:gd name="TY887" fmla="*/ 1377763 h 2365378"/>
              <a:gd name="TX888" fmla="*/ 1823094 w 2390777"/>
              <a:gd name="TY888" fmla="*/ 1357915 h 2365378"/>
              <a:gd name="TX889" fmla="*/ 1824285 w 2390777"/>
              <a:gd name="TY889" fmla="*/ 1338067 h 2365378"/>
              <a:gd name="TX890" fmla="*/ 1824682 w 2390777"/>
              <a:gd name="TY890" fmla="*/ 1318220 h 2365378"/>
              <a:gd name="TX891" fmla="*/ 1825079 w 2390777"/>
              <a:gd name="TY891" fmla="*/ 1297975 h 2365378"/>
              <a:gd name="TX892" fmla="*/ 1824682 w 2390777"/>
              <a:gd name="TY892" fmla="*/ 1277731 h 2365378"/>
              <a:gd name="TX893" fmla="*/ 1824285 w 2390777"/>
              <a:gd name="TY893" fmla="*/ 1257883 h 2365378"/>
              <a:gd name="TX894" fmla="*/ 1823094 w 2390777"/>
              <a:gd name="TY894" fmla="*/ 1237639 h 2365378"/>
              <a:gd name="TX895" fmla="*/ 1820711 w 2390777"/>
              <a:gd name="TY895" fmla="*/ 1218188 h 2365378"/>
              <a:gd name="TX896" fmla="*/ 1818726 w 2390777"/>
              <a:gd name="TY896" fmla="*/ 1198341 h 2365378"/>
              <a:gd name="TX897" fmla="*/ 1816343 w 2390777"/>
              <a:gd name="TY897" fmla="*/ 1178890 h 2365378"/>
              <a:gd name="TX898" fmla="*/ 1812769 w 2390777"/>
              <a:gd name="TY898" fmla="*/ 1159440 h 2365378"/>
              <a:gd name="TX899" fmla="*/ 1809195 w 2390777"/>
              <a:gd name="TY899" fmla="*/ 1140783 h 2365378"/>
              <a:gd name="TX900" fmla="*/ 1804827 w 2390777"/>
              <a:gd name="TY900" fmla="*/ 1121729 h 2365378"/>
              <a:gd name="TX901" fmla="*/ 1800459 w 2390777"/>
              <a:gd name="TY901" fmla="*/ 1102676 h 2365378"/>
              <a:gd name="TX902" fmla="*/ 1795694 w 2390777"/>
              <a:gd name="TY902" fmla="*/ 1084019 h 2365378"/>
              <a:gd name="TX903" fmla="*/ 1789737 w 2390777"/>
              <a:gd name="TY903" fmla="*/ 1065362 h 2365378"/>
              <a:gd name="TX904" fmla="*/ 1783781 w 2390777"/>
              <a:gd name="TY904" fmla="*/ 1047500 h 2365378"/>
              <a:gd name="TX905" fmla="*/ 1777427 w 2390777"/>
              <a:gd name="TY905" fmla="*/ 1029240 h 2365378"/>
              <a:gd name="TX906" fmla="*/ 1770676 w 2390777"/>
              <a:gd name="TY906" fmla="*/ 1011377 h 2365378"/>
              <a:gd name="TX907" fmla="*/ 1763529 w 2390777"/>
              <a:gd name="TY907" fmla="*/ 993911 h 2365378"/>
              <a:gd name="TX908" fmla="*/ 1755983 w 2390777"/>
              <a:gd name="TY908" fmla="*/ 976048 h 2365378"/>
              <a:gd name="TX909" fmla="*/ 1748041 w 2390777"/>
              <a:gd name="TY909" fmla="*/ 959377 h 2365378"/>
              <a:gd name="TX910" fmla="*/ 1739305 w 2390777"/>
              <a:gd name="TY910" fmla="*/ 941911 h 2365378"/>
              <a:gd name="TX911" fmla="*/ 1730569 w 2390777"/>
              <a:gd name="TY911" fmla="*/ 925636 h 2365378"/>
              <a:gd name="TX912" fmla="*/ 1721436 w 2390777"/>
              <a:gd name="TY912" fmla="*/ 908964 h 2365378"/>
              <a:gd name="TX913" fmla="*/ 1711508 w 2390777"/>
              <a:gd name="TY913" fmla="*/ 892689 h 2365378"/>
              <a:gd name="TX914" fmla="*/ 1701581 w 2390777"/>
              <a:gd name="TY914" fmla="*/ 876811 h 2365378"/>
              <a:gd name="TX915" fmla="*/ 1691256 w 2390777"/>
              <a:gd name="TY915" fmla="*/ 860933 h 2365378"/>
              <a:gd name="TX916" fmla="*/ 1680534 w 2390777"/>
              <a:gd name="TY916" fmla="*/ 845452 h 2365378"/>
              <a:gd name="TX917" fmla="*/ 1669415 w 2390777"/>
              <a:gd name="TY917" fmla="*/ 830368 h 2365378"/>
              <a:gd name="TX918" fmla="*/ 1657899 w 2390777"/>
              <a:gd name="TY918" fmla="*/ 815680 h 2365378"/>
              <a:gd name="TX919" fmla="*/ 1646383 w 2390777"/>
              <a:gd name="TY919" fmla="*/ 800596 h 2365378"/>
              <a:gd name="TX920" fmla="*/ 1634073 w 2390777"/>
              <a:gd name="TY920" fmla="*/ 786306 h 2365378"/>
              <a:gd name="TX921" fmla="*/ 1621763 w 2390777"/>
              <a:gd name="TY921" fmla="*/ 772413 h 2365378"/>
              <a:gd name="TX922" fmla="*/ 1608659 w 2390777"/>
              <a:gd name="TY922" fmla="*/ 758520 h 2365378"/>
              <a:gd name="TX923" fmla="*/ 1595555 w 2390777"/>
              <a:gd name="TY923" fmla="*/ 745023 h 2365378"/>
              <a:gd name="TX924" fmla="*/ 1582053 w 2390777"/>
              <a:gd name="TY924" fmla="*/ 731924 h 2365378"/>
              <a:gd name="TX925" fmla="*/ 1568551 w 2390777"/>
              <a:gd name="TY925" fmla="*/ 719221 h 2365378"/>
              <a:gd name="TX926" fmla="*/ 1554256 w 2390777"/>
              <a:gd name="TY926" fmla="*/ 706519 h 2365378"/>
              <a:gd name="TX927" fmla="*/ 1539960 w 2390777"/>
              <a:gd name="TY927" fmla="*/ 694610 h 2365378"/>
              <a:gd name="TX928" fmla="*/ 1525665 w 2390777"/>
              <a:gd name="TY928" fmla="*/ 682702 h 2365378"/>
              <a:gd name="TX929" fmla="*/ 1510575 w 2390777"/>
              <a:gd name="TY929" fmla="*/ 671190 h 2365378"/>
              <a:gd name="TX930" fmla="*/ 1495088 w 2390777"/>
              <a:gd name="TY930" fmla="*/ 660473 h 2365378"/>
              <a:gd name="TX931" fmla="*/ 1479998 w 2390777"/>
              <a:gd name="TY931" fmla="*/ 649755 h 2365378"/>
              <a:gd name="TX932" fmla="*/ 1464114 w 2390777"/>
              <a:gd name="TY932" fmla="*/ 639037 h 2365378"/>
              <a:gd name="TX933" fmla="*/ 1447833 w 2390777"/>
              <a:gd name="TY933" fmla="*/ 629114 h 2365378"/>
              <a:gd name="TX934" fmla="*/ 1431949 w 2390777"/>
              <a:gd name="TY934" fmla="*/ 619587 h 2365378"/>
              <a:gd name="TX935" fmla="*/ 1415667 w 2390777"/>
              <a:gd name="TY935" fmla="*/ 610457 h 2365378"/>
              <a:gd name="TX936" fmla="*/ 1398592 w 2390777"/>
              <a:gd name="TY936" fmla="*/ 601724 h 2365378"/>
              <a:gd name="TX937" fmla="*/ 1381914 w 2390777"/>
              <a:gd name="TY937" fmla="*/ 593388 h 2365378"/>
              <a:gd name="TX938" fmla="*/ 1364441 w 2390777"/>
              <a:gd name="TY938" fmla="*/ 585449 h 2365378"/>
              <a:gd name="TX939" fmla="*/ 1347366 w 2390777"/>
              <a:gd name="TY939" fmla="*/ 577113 h 2365378"/>
              <a:gd name="TX940" fmla="*/ 1329496 w 2390777"/>
              <a:gd name="TY940" fmla="*/ 569968 h 2365378"/>
              <a:gd name="TX941" fmla="*/ 1311627 w 2390777"/>
              <a:gd name="TY941" fmla="*/ 563220 h 2365378"/>
              <a:gd name="TX942" fmla="*/ 1293757 w 2390777"/>
              <a:gd name="TY942" fmla="*/ 556869 h 2365378"/>
              <a:gd name="TX943" fmla="*/ 1275093 w 2390777"/>
              <a:gd name="TY943" fmla="*/ 550914 h 2365378"/>
              <a:gd name="TX944" fmla="*/ 1256827 w 2390777"/>
              <a:gd name="TY944" fmla="*/ 545754 h 2365378"/>
              <a:gd name="TX945" fmla="*/ 1237766 w 2390777"/>
              <a:gd name="TY945" fmla="*/ 540594 h 2365378"/>
              <a:gd name="TX946" fmla="*/ 1219499 w 2390777"/>
              <a:gd name="TY946" fmla="*/ 535830 h 2365378"/>
              <a:gd name="TX947" fmla="*/ 1200438 w 2390777"/>
              <a:gd name="TY947" fmla="*/ 531861 h 2365378"/>
              <a:gd name="TX948" fmla="*/ 1180980 w 2390777"/>
              <a:gd name="TY948" fmla="*/ 527891 h 2365378"/>
              <a:gd name="TX949" fmla="*/ 1161919 w 2390777"/>
              <a:gd name="TY949" fmla="*/ 525113 h 2365378"/>
              <a:gd name="TX950" fmla="*/ 1142064 w 2390777"/>
              <a:gd name="TY950" fmla="*/ 521937 h 2365378"/>
              <a:gd name="TX951" fmla="*/ 1122606 w 2390777"/>
              <a:gd name="TY951" fmla="*/ 519952 h 2365378"/>
              <a:gd name="TX952" fmla="*/ 1103148 w 2390777"/>
              <a:gd name="TY952" fmla="*/ 518364 h 2365378"/>
              <a:gd name="TX953" fmla="*/ 1083293 w 2390777"/>
              <a:gd name="TY953" fmla="*/ 516777 h 2365378"/>
              <a:gd name="TX954" fmla="*/ 1063041 w 2390777"/>
              <a:gd name="TY954" fmla="*/ 515983 h 2365378"/>
              <a:gd name="TX955" fmla="*/ 1043186 w 2390777"/>
              <a:gd name="TY955" fmla="*/ 515586 h 2365378"/>
              <a:gd name="TX957" fmla="*/ 803734 w 2390777"/>
              <a:gd name="TY957" fmla="*/ 280988 h 2365378"/>
              <a:gd name="TX958" fmla="*/ 862902 w 2390777"/>
              <a:gd name="TY958" fmla="*/ 391340 h 2365378"/>
              <a:gd name="TX959" fmla="*/ 884743 w 2390777"/>
              <a:gd name="TY959" fmla="*/ 387371 h 2365378"/>
              <a:gd name="TX960" fmla="*/ 906980 w 2390777"/>
              <a:gd name="TY960" fmla="*/ 383798 h 2365378"/>
              <a:gd name="TX961" fmla="*/ 929218 w 2390777"/>
              <a:gd name="TY961" fmla="*/ 380622 h 2365378"/>
              <a:gd name="TX962" fmla="*/ 951456 w 2390777"/>
              <a:gd name="TY962" fmla="*/ 378241 h 2365378"/>
              <a:gd name="TX963" fmla="*/ 974488 w 2390777"/>
              <a:gd name="TY963" fmla="*/ 376256 h 2365378"/>
              <a:gd name="TX964" fmla="*/ 997122 w 2390777"/>
              <a:gd name="TY964" fmla="*/ 374668 h 2365378"/>
              <a:gd name="TX965" fmla="*/ 1019757 w 2390777"/>
              <a:gd name="TY965" fmla="*/ 373874 h 2365378"/>
              <a:gd name="TX966" fmla="*/ 1043186 w 2390777"/>
              <a:gd name="TY966" fmla="*/ 373477 h 2365378"/>
              <a:gd name="TX967" fmla="*/ 1059865 w 2390777"/>
              <a:gd name="TY967" fmla="*/ 373874 h 2365378"/>
              <a:gd name="TX968" fmla="*/ 1076940 w 2390777"/>
              <a:gd name="TY968" fmla="*/ 374271 h 2365378"/>
              <a:gd name="TX969" fmla="*/ 1093618 w 2390777"/>
              <a:gd name="TY969" fmla="*/ 375462 h 2365378"/>
              <a:gd name="TX970" fmla="*/ 1110693 w 2390777"/>
              <a:gd name="TY970" fmla="*/ 376256 h 2365378"/>
              <a:gd name="TX971" fmla="*/ 1127372 w 2390777"/>
              <a:gd name="TY971" fmla="*/ 377844 h 2365378"/>
              <a:gd name="TX972" fmla="*/ 1144050 w 2390777"/>
              <a:gd name="TY972" fmla="*/ 379432 h 2365378"/>
              <a:gd name="TX973" fmla="*/ 1160331 w 2390777"/>
              <a:gd name="TY973" fmla="*/ 381019 h 2365378"/>
              <a:gd name="TX974" fmla="*/ 1176612 w 2390777"/>
              <a:gd name="TY974" fmla="*/ 383798 h 2365378"/>
              <a:gd name="TX975" fmla="*/ 1193291 w 2390777"/>
              <a:gd name="TY975" fmla="*/ 386180 h 2365378"/>
              <a:gd name="TX976" fmla="*/ 1209572 w 2390777"/>
              <a:gd name="TY976" fmla="*/ 388958 h 2365378"/>
              <a:gd name="TX977" fmla="*/ 1225853 w 2390777"/>
              <a:gd name="TY977" fmla="*/ 392134 h 2365378"/>
              <a:gd name="TX978" fmla="*/ 1241737 w 2390777"/>
              <a:gd name="TY978" fmla="*/ 395310 h 2365378"/>
              <a:gd name="TX979" fmla="*/ 1257621 w 2390777"/>
              <a:gd name="TY979" fmla="*/ 399279 h 2365378"/>
              <a:gd name="TX980" fmla="*/ 1273505 w 2390777"/>
              <a:gd name="TY980" fmla="*/ 403249 h 2365378"/>
              <a:gd name="TX981" fmla="*/ 1289389 w 2390777"/>
              <a:gd name="TY981" fmla="*/ 407218 h 2365378"/>
              <a:gd name="TX982" fmla="*/ 1304876 w 2390777"/>
              <a:gd name="TY982" fmla="*/ 411982 h 2365378"/>
              <a:gd name="TX983" fmla="*/ 1370398 w 2390777"/>
              <a:gd name="TY983" fmla="*/ 304805 h 2365378"/>
              <a:gd name="TX984" fmla="*/ 1611439 w 2390777"/>
              <a:gd name="TY984" fmla="*/ 417142 h 2365378"/>
              <a:gd name="TX985" fmla="*/ 1570140 w 2390777"/>
              <a:gd name="TY985" fmla="*/ 539800 h 2365378"/>
              <a:gd name="TX986" fmla="*/ 1592775 w 2390777"/>
              <a:gd name="TY986" fmla="*/ 555678 h 2365378"/>
              <a:gd name="TX987" fmla="*/ 1614615 w 2390777"/>
              <a:gd name="TY987" fmla="*/ 572747 h 2365378"/>
              <a:gd name="TX988" fmla="*/ 1636059 w 2390777"/>
              <a:gd name="TY988" fmla="*/ 589815 h 2365378"/>
              <a:gd name="TX989" fmla="*/ 1656708 w 2390777"/>
              <a:gd name="TY989" fmla="*/ 608075 h 2365378"/>
              <a:gd name="TX990" fmla="*/ 1676960 w 2390777"/>
              <a:gd name="TY990" fmla="*/ 626732 h 2365378"/>
              <a:gd name="TX991" fmla="*/ 1696815 w 2390777"/>
              <a:gd name="TY991" fmla="*/ 645389 h 2365378"/>
              <a:gd name="TX992" fmla="*/ 1715876 w 2390777"/>
              <a:gd name="TY992" fmla="*/ 665236 h 2365378"/>
              <a:gd name="TX993" fmla="*/ 1734540 w 2390777"/>
              <a:gd name="TY993" fmla="*/ 685481 h 2365378"/>
              <a:gd name="TX994" fmla="*/ 1752410 w 2390777"/>
              <a:gd name="TY994" fmla="*/ 706519 h 2365378"/>
              <a:gd name="TX995" fmla="*/ 1769882 w 2390777"/>
              <a:gd name="TY995" fmla="*/ 728351 h 2365378"/>
              <a:gd name="TX996" fmla="*/ 1786560 w 2390777"/>
              <a:gd name="TY996" fmla="*/ 750184 h 2365378"/>
              <a:gd name="TX997" fmla="*/ 1802841 w 2390777"/>
              <a:gd name="TY997" fmla="*/ 772413 h 2365378"/>
              <a:gd name="TX998" fmla="*/ 1818329 w 2390777"/>
              <a:gd name="TY998" fmla="*/ 795436 h 2365378"/>
              <a:gd name="TX999" fmla="*/ 1832624 w 2390777"/>
              <a:gd name="TY999" fmla="*/ 818856 h 2365378"/>
              <a:gd name="TX1000" fmla="*/ 1846920 w 2390777"/>
              <a:gd name="TY1000" fmla="*/ 842673 h 2365378"/>
              <a:gd name="TX1001" fmla="*/ 1860024 w 2390777"/>
              <a:gd name="TY1001" fmla="*/ 866887 h 2365378"/>
              <a:gd name="TX1002" fmla="*/ 1994642 w 2390777"/>
              <a:gd name="TY1002" fmla="*/ 834337 h 2365378"/>
              <a:gd name="TX1003" fmla="*/ 2085975 w 2390777"/>
              <a:gd name="TY1003" fmla="*/ 1084019 h 2365378"/>
              <a:gd name="TX1004" fmla="*/ 1954931 w 2390777"/>
              <a:gd name="TY1004" fmla="*/ 1149516 h 2365378"/>
              <a:gd name="TX1005" fmla="*/ 1958108 w 2390777"/>
              <a:gd name="TY1005" fmla="*/ 1167776 h 2365378"/>
              <a:gd name="TX1006" fmla="*/ 1960491 w 2390777"/>
              <a:gd name="TY1006" fmla="*/ 1185638 h 2365378"/>
              <a:gd name="TX1007" fmla="*/ 1962476 w 2390777"/>
              <a:gd name="TY1007" fmla="*/ 1204295 h 2365378"/>
              <a:gd name="TX1008" fmla="*/ 1964462 w 2390777"/>
              <a:gd name="TY1008" fmla="*/ 1222952 h 2365378"/>
              <a:gd name="TX1009" fmla="*/ 1965653 w 2390777"/>
              <a:gd name="TY1009" fmla="*/ 1241212 h 2365378"/>
              <a:gd name="TX1010" fmla="*/ 1966447 w 2390777"/>
              <a:gd name="TY1010" fmla="*/ 1259868 h 2365378"/>
              <a:gd name="TX1011" fmla="*/ 1967242 w 2390777"/>
              <a:gd name="TY1011" fmla="*/ 1278922 h 2365378"/>
              <a:gd name="TX1012" fmla="*/ 1967242 w 2390777"/>
              <a:gd name="TY1012" fmla="*/ 1297975 h 2365378"/>
              <a:gd name="TX1013" fmla="*/ 1967242 w 2390777"/>
              <a:gd name="TY1013" fmla="*/ 1315441 h 2365378"/>
              <a:gd name="TX1014" fmla="*/ 1966845 w 2390777"/>
              <a:gd name="TY1014" fmla="*/ 1332907 h 2365378"/>
              <a:gd name="TX1015" fmla="*/ 1966050 w 2390777"/>
              <a:gd name="TY1015" fmla="*/ 1349976 h 2365378"/>
              <a:gd name="TX1016" fmla="*/ 1964859 w 2390777"/>
              <a:gd name="TY1016" fmla="*/ 1367839 h 2365378"/>
              <a:gd name="TX1017" fmla="*/ 1962873 w 2390777"/>
              <a:gd name="TY1017" fmla="*/ 1385305 h 2365378"/>
              <a:gd name="TX1018" fmla="*/ 1961285 w 2390777"/>
              <a:gd name="TY1018" fmla="*/ 1401977 h 2365378"/>
              <a:gd name="TX1019" fmla="*/ 1959300 w 2390777"/>
              <a:gd name="TY1019" fmla="*/ 1419442 h 2365378"/>
              <a:gd name="TX1020" fmla="*/ 1957314 w 2390777"/>
              <a:gd name="TY1020" fmla="*/ 1436114 h 2365378"/>
              <a:gd name="TX1021" fmla="*/ 1954137 w 2390777"/>
              <a:gd name="TY1021" fmla="*/ 1453183 h 2365378"/>
              <a:gd name="TX1022" fmla="*/ 1951357 w 2390777"/>
              <a:gd name="TY1022" fmla="*/ 1469855 h 2365378"/>
              <a:gd name="TX1023" fmla="*/ 1947784 w 2390777"/>
              <a:gd name="TY1023" fmla="*/ 1486527 h 2365378"/>
              <a:gd name="TX1024" fmla="*/ 1944210 w 2390777"/>
              <a:gd name="TY1024" fmla="*/ 1503199 h 2365378"/>
              <a:gd name="TX1025" fmla="*/ 1940239 w 2390777"/>
              <a:gd name="TY1025" fmla="*/ 1519871 h 2365378"/>
              <a:gd name="TX1026" fmla="*/ 1935871 w 2390777"/>
              <a:gd name="TY1026" fmla="*/ 1535749 h 2365378"/>
              <a:gd name="TX1027" fmla="*/ 1931899 w 2390777"/>
              <a:gd name="TY1027" fmla="*/ 1552024 h 2365378"/>
              <a:gd name="TX1028" fmla="*/ 1926737 w 2390777"/>
              <a:gd name="TY1028" fmla="*/ 1568299 h 2365378"/>
              <a:gd name="TX1029" fmla="*/ 2061355 w 2390777"/>
              <a:gd name="TY1029" fmla="*/ 1650468 h 2365378"/>
              <a:gd name="TX1030" fmla="*/ 1949372 w 2390777"/>
              <a:gd name="TY1030" fmla="*/ 1891020 h 2365378"/>
              <a:gd name="TX1031" fmla="*/ 1791723 w 2390777"/>
              <a:gd name="TY1031" fmla="*/ 1838623 h 2365378"/>
              <a:gd name="TX1032" fmla="*/ 1776633 w 2390777"/>
              <a:gd name="TY1032" fmla="*/ 1859264 h 2365378"/>
              <a:gd name="TX1033" fmla="*/ 1761146 w 2390777"/>
              <a:gd name="TY1033" fmla="*/ 1879112 h 2365378"/>
              <a:gd name="TX1034" fmla="*/ 1744468 w 2390777"/>
              <a:gd name="TY1034" fmla="*/ 1898165 h 2365378"/>
              <a:gd name="TX1035" fmla="*/ 1728186 w 2390777"/>
              <a:gd name="TY1035" fmla="*/ 1917219 h 2365378"/>
              <a:gd name="TX1036" fmla="*/ 1710714 w 2390777"/>
              <a:gd name="TY1036" fmla="*/ 1935876 h 2365378"/>
              <a:gd name="TX1037" fmla="*/ 1693241 w 2390777"/>
              <a:gd name="TY1037" fmla="*/ 1954135 h 2365378"/>
              <a:gd name="TX1038" fmla="*/ 1674975 w 2390777"/>
              <a:gd name="TY1038" fmla="*/ 1971204 h 2365378"/>
              <a:gd name="TX1039" fmla="*/ 1655914 w 2390777"/>
              <a:gd name="TY1039" fmla="*/ 1988670 h 2365378"/>
              <a:gd name="TX1040" fmla="*/ 1636853 w 2390777"/>
              <a:gd name="TY1040" fmla="*/ 2004945 h 2365378"/>
              <a:gd name="TX1041" fmla="*/ 1616998 w 2390777"/>
              <a:gd name="TY1041" fmla="*/ 2021220 h 2365378"/>
              <a:gd name="TX1042" fmla="*/ 1597143 w 2390777"/>
              <a:gd name="TY1042" fmla="*/ 2036701 h 2365378"/>
              <a:gd name="TX1043" fmla="*/ 1576494 w 2390777"/>
              <a:gd name="TY1043" fmla="*/ 2051388 h 2365378"/>
              <a:gd name="TX1044" fmla="*/ 1555844 w 2390777"/>
              <a:gd name="TY1044" fmla="*/ 2066075 h 2365378"/>
              <a:gd name="TX1045" fmla="*/ 1534401 w 2390777"/>
              <a:gd name="TY1045" fmla="*/ 2079572 h 2365378"/>
              <a:gd name="TX1046" fmla="*/ 1512957 w 2390777"/>
              <a:gd name="TY1046" fmla="*/ 2093068 h 2365378"/>
              <a:gd name="TX1047" fmla="*/ 1491117 w 2390777"/>
              <a:gd name="TY1047" fmla="*/ 2105770 h 2365378"/>
              <a:gd name="TX1048" fmla="*/ 1531621 w 2390777"/>
              <a:gd name="TY1048" fmla="*/ 2274474 h 2365378"/>
              <a:gd name="TX1049" fmla="*/ 1281844 w 2390777"/>
              <a:gd name="TY1049" fmla="*/ 2365376 h 2365378"/>
              <a:gd name="TX1050" fmla="*/ 1202821 w 2390777"/>
              <a:gd name="TY1050" fmla="*/ 2207787 h 2365378"/>
              <a:gd name="TX1051" fmla="*/ 1183363 w 2390777"/>
              <a:gd name="TY1051" fmla="*/ 2210962 h 2365378"/>
              <a:gd name="TX1052" fmla="*/ 1163508 w 2390777"/>
              <a:gd name="TY1052" fmla="*/ 2213741 h 2365378"/>
              <a:gd name="TX1053" fmla="*/ 1144050 w 2390777"/>
              <a:gd name="TY1053" fmla="*/ 2216123 h 2365378"/>
              <a:gd name="TX1054" fmla="*/ 1124195 w 2390777"/>
              <a:gd name="TY1054" fmla="*/ 2218504 h 2365378"/>
              <a:gd name="TX1055" fmla="*/ 1103943 w 2390777"/>
              <a:gd name="TY1055" fmla="*/ 2219695 h 2365378"/>
              <a:gd name="TX1056" fmla="*/ 1083690 w 2390777"/>
              <a:gd name="TY1056" fmla="*/ 2220886 h 2365378"/>
              <a:gd name="TX1057" fmla="*/ 1063438 w 2390777"/>
              <a:gd name="TY1057" fmla="*/ 2221680 h 2365378"/>
              <a:gd name="TX1058" fmla="*/ 1043186 w 2390777"/>
              <a:gd name="TY1058" fmla="*/ 2221680 h 2365378"/>
              <a:gd name="TX1059" fmla="*/ 1013007 w 2390777"/>
              <a:gd name="TY1059" fmla="*/ 2221283 h 2365378"/>
              <a:gd name="TX1060" fmla="*/ 983224 w 2390777"/>
              <a:gd name="TY1060" fmla="*/ 2220092 h 2365378"/>
              <a:gd name="TX1061" fmla="*/ 954235 w 2390777"/>
              <a:gd name="TY1061" fmla="*/ 2217711 h 2365378"/>
              <a:gd name="TX1062" fmla="*/ 924850 w 2390777"/>
              <a:gd name="TY1062" fmla="*/ 2214535 h 2365378"/>
              <a:gd name="TX1063" fmla="*/ 895862 w 2390777"/>
              <a:gd name="TY1063" fmla="*/ 2210565 h 2365378"/>
              <a:gd name="TX1064" fmla="*/ 867270 w 2390777"/>
              <a:gd name="TY1064" fmla="*/ 2205405 h 2365378"/>
              <a:gd name="TX1065" fmla="*/ 839076 w 2390777"/>
              <a:gd name="TY1065" fmla="*/ 2199451 h 2365378"/>
              <a:gd name="TX1066" fmla="*/ 810882 w 2390777"/>
              <a:gd name="TY1066" fmla="*/ 2192703 h 2365378"/>
              <a:gd name="TX1067" fmla="*/ 715180 w 2390777"/>
              <a:gd name="TY1067" fmla="*/ 2341162 h 2365378"/>
              <a:gd name="TX1068" fmla="*/ 474536 w 2390777"/>
              <a:gd name="TY1068" fmla="*/ 2229222 h 2365378"/>
              <a:gd name="TX1069" fmla="*/ 524968 w 2390777"/>
              <a:gd name="TY1069" fmla="*/ 2062900 h 2365378"/>
              <a:gd name="TX1070" fmla="*/ 504716 w 2390777"/>
              <a:gd name="TY1070" fmla="*/ 2049006 h 2365378"/>
              <a:gd name="TX1071" fmla="*/ 484464 w 2390777"/>
              <a:gd name="TY1071" fmla="*/ 2033525 h 2365378"/>
              <a:gd name="TX1072" fmla="*/ 465006 w 2390777"/>
              <a:gd name="TY1072" fmla="*/ 2018441 h 2365378"/>
              <a:gd name="TX1073" fmla="*/ 445945 w 2390777"/>
              <a:gd name="TY1073" fmla="*/ 2002960 h 2365378"/>
              <a:gd name="TX1074" fmla="*/ 427281 w 2390777"/>
              <a:gd name="TY1074" fmla="*/ 1986288 h 2365378"/>
              <a:gd name="TX1075" fmla="*/ 408617 w 2390777"/>
              <a:gd name="TY1075" fmla="*/ 1969616 h 2365378"/>
              <a:gd name="TX1076" fmla="*/ 390748 w 2390777"/>
              <a:gd name="TY1076" fmla="*/ 1952151 h 2365378"/>
              <a:gd name="TX1077" fmla="*/ 373672 w 2390777"/>
              <a:gd name="TY1077" fmla="*/ 1934685 h 2365378"/>
              <a:gd name="TX1078" fmla="*/ 356597 w 2390777"/>
              <a:gd name="TY1078" fmla="*/ 1916028 h 2365378"/>
              <a:gd name="TX1079" fmla="*/ 340316 w 2390777"/>
              <a:gd name="TY1079" fmla="*/ 1897371 h 2365378"/>
              <a:gd name="TX1080" fmla="*/ 324432 w 2390777"/>
              <a:gd name="TY1080" fmla="*/ 1878715 h 2365378"/>
              <a:gd name="TX1081" fmla="*/ 308548 w 2390777"/>
              <a:gd name="TY1081" fmla="*/ 1858867 h 2365378"/>
              <a:gd name="TX1082" fmla="*/ 293855 w 2390777"/>
              <a:gd name="TY1082" fmla="*/ 1839020 h 2365378"/>
              <a:gd name="TX1083" fmla="*/ 279559 w 2390777"/>
              <a:gd name="TY1083" fmla="*/ 1818775 h 2365378"/>
              <a:gd name="TX1084" fmla="*/ 265661 w 2390777"/>
              <a:gd name="TY1084" fmla="*/ 1797737 h 2365378"/>
              <a:gd name="TX1085" fmla="*/ 252556 w 2390777"/>
              <a:gd name="TY1085" fmla="*/ 1776301 h 2365378"/>
              <a:gd name="TX1086" fmla="*/ 91333 w 2390777"/>
              <a:gd name="TY1086" fmla="*/ 1811630 h 2365378"/>
              <a:gd name="TX1087" fmla="*/ 0 w 2390777"/>
              <a:gd name="TY1087" fmla="*/ 1562345 h 2365378"/>
              <a:gd name="TX1088" fmla="*/ 138191 w 2390777"/>
              <a:gd name="TY1088" fmla="*/ 1488512 h 2365378"/>
              <a:gd name="TX1089" fmla="*/ 133426 w 2390777"/>
              <a:gd name="TY1089" fmla="*/ 1465092 h 2365378"/>
              <a:gd name="TX1090" fmla="*/ 129852 w 2390777"/>
              <a:gd name="TY1090" fmla="*/ 1441672 h 2365378"/>
              <a:gd name="TX1091" fmla="*/ 126278 w 2390777"/>
              <a:gd name="TY1091" fmla="*/ 1418251 h 2365378"/>
              <a:gd name="TX1092" fmla="*/ 123498 w 2390777"/>
              <a:gd name="TY1092" fmla="*/ 1394434 h 2365378"/>
              <a:gd name="TX1093" fmla="*/ 121513 w 2390777"/>
              <a:gd name="TY1093" fmla="*/ 1370220 h 2365378"/>
              <a:gd name="TX1094" fmla="*/ 119527 w 2390777"/>
              <a:gd name="TY1094" fmla="*/ 1346403 h 2365378"/>
              <a:gd name="TX1095" fmla="*/ 118733 w 2390777"/>
              <a:gd name="TY1095" fmla="*/ 1322189 h 2365378"/>
              <a:gd name="TX1096" fmla="*/ 118336 w 2390777"/>
              <a:gd name="TY1096" fmla="*/ 1297975 h 2365378"/>
              <a:gd name="TX1097" fmla="*/ 118733 w 2390777"/>
              <a:gd name="TY1097" fmla="*/ 1269395 h 2365378"/>
              <a:gd name="TX1098" fmla="*/ 119924 w 2390777"/>
              <a:gd name="TY1098" fmla="*/ 1240418 h 2365378"/>
              <a:gd name="TX1099" fmla="*/ 122704 w 2390777"/>
              <a:gd name="TY1099" fmla="*/ 1211837 h 2365378"/>
              <a:gd name="TX1100" fmla="*/ 125484 w 2390777"/>
              <a:gd name="TY1100" fmla="*/ 1184051 h 2365378"/>
              <a:gd name="TX1101" fmla="*/ 129455 w 2390777"/>
              <a:gd name="TY1101" fmla="*/ 1155867 h 2365378"/>
              <a:gd name="TX1102" fmla="*/ 134220 w 2390777"/>
              <a:gd name="TY1102" fmla="*/ 1128478 h 2365378"/>
              <a:gd name="TX1103" fmla="*/ 139780 w 2390777"/>
              <a:gd name="TY1103" fmla="*/ 1101088 h 2365378"/>
              <a:gd name="TX1104" fmla="*/ 146133 w 2390777"/>
              <a:gd name="TY1104" fmla="*/ 1074095 h 2365378"/>
              <a:gd name="TX1105" fmla="*/ 24223 w 2390777"/>
              <a:gd name="TY1105" fmla="*/ 995896 h 2365378"/>
              <a:gd name="TX1106" fmla="*/ 136603 w 2390777"/>
              <a:gd name="TY1106" fmla="*/ 755344 h 2365378"/>
              <a:gd name="TX1107" fmla="*/ 268043 w 2390777"/>
              <a:gd name="TY1107" fmla="*/ 794642 h 2365378"/>
              <a:gd name="TX1108" fmla="*/ 283530 w 2390777"/>
              <a:gd name="TY1108" fmla="*/ 772016 h 2365378"/>
              <a:gd name="TX1109" fmla="*/ 299017 w 2390777"/>
              <a:gd name="TY1109" fmla="*/ 750184 h 2365378"/>
              <a:gd name="TX1110" fmla="*/ 315696 w 2390777"/>
              <a:gd name="TY1110" fmla="*/ 728351 h 2365378"/>
              <a:gd name="TX1111" fmla="*/ 332771 w 2390777"/>
              <a:gd name="TY1111" fmla="*/ 707313 h 2365378"/>
              <a:gd name="TX1112" fmla="*/ 350243 w 2390777"/>
              <a:gd name="TY1112" fmla="*/ 686274 h 2365378"/>
              <a:gd name="TX1113" fmla="*/ 368907 w 2390777"/>
              <a:gd name="TY1113" fmla="*/ 666824 h 2365378"/>
              <a:gd name="TX1114" fmla="*/ 387571 w 2390777"/>
              <a:gd name="TY1114" fmla="*/ 646976 h 2365378"/>
              <a:gd name="TX1115" fmla="*/ 407426 w 2390777"/>
              <a:gd name="TY1115" fmla="*/ 627923 h 2365378"/>
              <a:gd name="TX1116" fmla="*/ 427281 w 2390777"/>
              <a:gd name="TY1116" fmla="*/ 609266 h 2365378"/>
              <a:gd name="TX1117" fmla="*/ 447930 w 2390777"/>
              <a:gd name="TY1117" fmla="*/ 591403 h 2365378"/>
              <a:gd name="TX1118" fmla="*/ 468977 w 2390777"/>
              <a:gd name="TY1118" fmla="*/ 574334 h 2365378"/>
              <a:gd name="TX1119" fmla="*/ 490420 w 2390777"/>
              <a:gd name="TY1119" fmla="*/ 557662 h 2365378"/>
              <a:gd name="TX1120" fmla="*/ 512261 w 2390777"/>
              <a:gd name="TY1120" fmla="*/ 541784 h 2365378"/>
              <a:gd name="TX1121" fmla="*/ 535293 w 2390777"/>
              <a:gd name="TY1121" fmla="*/ 526303 h 2365378"/>
              <a:gd name="TX1122" fmla="*/ 557928 w 2390777"/>
              <a:gd name="TY1122" fmla="*/ 511616 h 2365378"/>
              <a:gd name="TX1123" fmla="*/ 581754 w 2390777"/>
              <a:gd name="TY1123" fmla="*/ 497723 h 2365378"/>
              <a:gd name="TX1124" fmla="*/ 554354 w 2390777"/>
              <a:gd name="TY1124" fmla="*/ 371890 h 2365378"/>
              <a:gd name="TX1125" fmla="*/ 803734 w 2390777"/>
              <a:gd name="TY1125" fmla="*/ 280988 h 2365378"/>
              <a:gd name="TX1127" fmla="*/ 2013752 w 2390777"/>
              <a:gd name="TY1127" fmla="*/ 186531 h 2365378"/>
              <a:gd name="TX1128" fmla="*/ 2001871 w 2390777"/>
              <a:gd name="TY1128" fmla="*/ 186928 h 2365378"/>
              <a:gd name="TX1129" fmla="*/ 1989594 w 2390777"/>
              <a:gd name="TY1129" fmla="*/ 188119 h 2365378"/>
              <a:gd name="TX1130" fmla="*/ 1978109 w 2390777"/>
              <a:gd name="TY1130" fmla="*/ 190103 h 2365378"/>
              <a:gd name="TX1131" fmla="*/ 1966624 w 2390777"/>
              <a:gd name="TY1131" fmla="*/ 192881 h 2365378"/>
              <a:gd name="TX1132" fmla="*/ 1955139 w 2390777"/>
              <a:gd name="TY1132" fmla="*/ 196453 h 2365378"/>
              <a:gd name="TX1133" fmla="*/ 1944050 w 2390777"/>
              <a:gd name="TY1133" fmla="*/ 200819 h 2365378"/>
              <a:gd name="TX1134" fmla="*/ 1932962 w 2390777"/>
              <a:gd name="TY1134" fmla="*/ 205978 h 2365378"/>
              <a:gd name="TX1135" fmla="*/ 1922269 w 2390777"/>
              <a:gd name="TY1135" fmla="*/ 211534 h 2365378"/>
              <a:gd name="TX1136" fmla="*/ 1914348 w 2390777"/>
              <a:gd name="TY1136" fmla="*/ 216297 h 2365378"/>
              <a:gd name="TX1137" fmla="*/ 1906823 w 2390777"/>
              <a:gd name="TY1137" fmla="*/ 221853 h 2365378"/>
              <a:gd name="TX1138" fmla="*/ 1899695 w 2390777"/>
              <a:gd name="TY1138" fmla="*/ 227409 h 2365378"/>
              <a:gd name="TX1139" fmla="*/ 1892962 w 2390777"/>
              <a:gd name="TY1139" fmla="*/ 233363 h 2365378"/>
              <a:gd name="TX1140" fmla="*/ 1886230 w 2390777"/>
              <a:gd name="TY1140" fmla="*/ 239713 h 2365378"/>
              <a:gd name="TX1141" fmla="*/ 1880289 w 2390777"/>
              <a:gd name="TY1141" fmla="*/ 246063 h 2365378"/>
              <a:gd name="TX1142" fmla="*/ 1874349 w 2390777"/>
              <a:gd name="TY1142" fmla="*/ 252809 h 2365378"/>
              <a:gd name="TX1143" fmla="*/ 1869200 w 2390777"/>
              <a:gd name="TY1143" fmla="*/ 259953 h 2365378"/>
              <a:gd name="TX1144" fmla="*/ 1864052 w 2390777"/>
              <a:gd name="TY1144" fmla="*/ 267097 h 2365378"/>
              <a:gd name="TX1145" fmla="*/ 1859300 w 2390777"/>
              <a:gd name="TY1145" fmla="*/ 274241 h 2365378"/>
              <a:gd name="TX1146" fmla="*/ 1855339 w 2390777"/>
              <a:gd name="TY1146" fmla="*/ 281781 h 2365378"/>
              <a:gd name="TX1147" fmla="*/ 1850983 w 2390777"/>
              <a:gd name="TY1147" fmla="*/ 289719 h 2365378"/>
              <a:gd name="TX1148" fmla="*/ 1847419 w 2390777"/>
              <a:gd name="TY1148" fmla="*/ 297656 h 2365378"/>
              <a:gd name="TX1149" fmla="*/ 1844646 w 2390777"/>
              <a:gd name="TY1149" fmla="*/ 305594 h 2365378"/>
              <a:gd name="TX1150" fmla="*/ 1841874 w 2390777"/>
              <a:gd name="TY1150" fmla="*/ 313928 h 2365378"/>
              <a:gd name="TX1151" fmla="*/ 1839102 w 2390777"/>
              <a:gd name="TY1151" fmla="*/ 322263 h 2365378"/>
              <a:gd name="TX1152" fmla="*/ 1837518 w 2390777"/>
              <a:gd name="TY1152" fmla="*/ 330597 h 2365378"/>
              <a:gd name="TX1153" fmla="*/ 1835934 w 2390777"/>
              <a:gd name="TY1153" fmla="*/ 339328 h 2365378"/>
              <a:gd name="TX1154" fmla="*/ 1834350 w 2390777"/>
              <a:gd name="TY1154" fmla="*/ 348059 h 2365378"/>
              <a:gd name="TX1155" fmla="*/ 1833557 w 2390777"/>
              <a:gd name="TY1155" fmla="*/ 356791 h 2365378"/>
              <a:gd name="TX1156" fmla="*/ 1833557 w 2390777"/>
              <a:gd name="TY1156" fmla="*/ 365125 h 2365378"/>
              <a:gd name="TX1157" fmla="*/ 1833557 w 2390777"/>
              <a:gd name="TY1157" fmla="*/ 373856 h 2365378"/>
              <a:gd name="TX1158" fmla="*/ 1833953 w 2390777"/>
              <a:gd name="TY1158" fmla="*/ 382984 h 2365378"/>
              <a:gd name="TX1159" fmla="*/ 1835142 w 2390777"/>
              <a:gd name="TY1159" fmla="*/ 391716 h 2365378"/>
              <a:gd name="TX1160" fmla="*/ 1836726 w 2390777"/>
              <a:gd name="TY1160" fmla="*/ 400050 h 2365378"/>
              <a:gd name="TX1161" fmla="*/ 1838310 w 2390777"/>
              <a:gd name="TY1161" fmla="*/ 409178 h 2365378"/>
              <a:gd name="TX1162" fmla="*/ 1840290 w 2390777"/>
              <a:gd name="TY1162" fmla="*/ 417513 h 2365378"/>
              <a:gd name="TX1163" fmla="*/ 1843458 w 2390777"/>
              <a:gd name="TY1163" fmla="*/ 426244 h 2365378"/>
              <a:gd name="TX1164" fmla="*/ 1846230 w 2390777"/>
              <a:gd name="TY1164" fmla="*/ 434578 h 2365378"/>
              <a:gd name="TX1165" fmla="*/ 1850191 w 2390777"/>
              <a:gd name="TY1165" fmla="*/ 443310 h 2365378"/>
              <a:gd name="TX1166" fmla="*/ 1853755 w 2390777"/>
              <a:gd name="TY1166" fmla="*/ 451247 h 2365378"/>
              <a:gd name="TX1167" fmla="*/ 1858507 w 2390777"/>
              <a:gd name="TY1167" fmla="*/ 459581 h 2365378"/>
              <a:gd name="TX1168" fmla="*/ 1864844 w 2390777"/>
              <a:gd name="TY1168" fmla="*/ 469503 h 2365378"/>
              <a:gd name="TX1169" fmla="*/ 1871973 w 2390777"/>
              <a:gd name="TY1169" fmla="*/ 479028 h 2365378"/>
              <a:gd name="TX1170" fmla="*/ 1879497 w 2390777"/>
              <a:gd name="TY1170" fmla="*/ 488156 h 2365378"/>
              <a:gd name="TX1171" fmla="*/ 1887418 w 2390777"/>
              <a:gd name="TY1171" fmla="*/ 496888 h 2365378"/>
              <a:gd name="TX1172" fmla="*/ 1896527 w 2390777"/>
              <a:gd name="TY1172" fmla="*/ 504428 h 2365378"/>
              <a:gd name="TX1173" fmla="*/ 1905239 w 2390777"/>
              <a:gd name="TY1173" fmla="*/ 511969 h 2365378"/>
              <a:gd name="TX1174" fmla="*/ 1914744 w 2390777"/>
              <a:gd name="TY1174" fmla="*/ 518716 h 2365378"/>
              <a:gd name="TX1175" fmla="*/ 1924645 w 2390777"/>
              <a:gd name="TY1175" fmla="*/ 524669 h 2365378"/>
              <a:gd name="TX1176" fmla="*/ 1934942 w 2390777"/>
              <a:gd name="TY1176" fmla="*/ 529828 h 2365378"/>
              <a:gd name="TX1177" fmla="*/ 1945635 w 2390777"/>
              <a:gd name="TY1177" fmla="*/ 534988 h 2365378"/>
              <a:gd name="TX1178" fmla="*/ 1956723 w 2390777"/>
              <a:gd name="TY1178" fmla="*/ 538956 h 2365378"/>
              <a:gd name="TX1179" fmla="*/ 1967812 w 2390777"/>
              <a:gd name="TY1179" fmla="*/ 542131 h 2365378"/>
              <a:gd name="TX1180" fmla="*/ 1979297 w 2390777"/>
              <a:gd name="TY1180" fmla="*/ 545306 h 2365378"/>
              <a:gd name="TX1181" fmla="*/ 1990782 w 2390777"/>
              <a:gd name="TY1181" fmla="*/ 546894 h 2365378"/>
              <a:gd name="TX1182" fmla="*/ 2002267 w 2390777"/>
              <a:gd name="TY1182" fmla="*/ 548085 h 2365378"/>
              <a:gd name="TX1183" fmla="*/ 2014544 w 2390777"/>
              <a:gd name="TY1183" fmla="*/ 548481 h 2365378"/>
              <a:gd name="TX1184" fmla="*/ 2026425 w 2390777"/>
              <a:gd name="TY1184" fmla="*/ 548085 h 2365378"/>
              <a:gd name="TX1185" fmla="*/ 2038306 w 2390777"/>
              <a:gd name="TY1185" fmla="*/ 546894 h 2365378"/>
              <a:gd name="TX1186" fmla="*/ 2049791 w 2390777"/>
              <a:gd name="TY1186" fmla="*/ 544910 h 2365378"/>
              <a:gd name="TX1187" fmla="*/ 2061672 w 2390777"/>
              <a:gd name="TY1187" fmla="*/ 542131 h 2365378"/>
              <a:gd name="TX1188" fmla="*/ 2073157 w 2390777"/>
              <a:gd name="TY1188" fmla="*/ 538560 h 2365378"/>
              <a:gd name="TX1189" fmla="*/ 2084246 w 2390777"/>
              <a:gd name="TY1189" fmla="*/ 534194 h 2365378"/>
              <a:gd name="TX1190" fmla="*/ 2095335 w 2390777"/>
              <a:gd name="TY1190" fmla="*/ 529035 h 2365378"/>
              <a:gd name="TX1191" fmla="*/ 2106028 w 2390777"/>
              <a:gd name="TY1191" fmla="*/ 523081 h 2365378"/>
              <a:gd name="TX1192" fmla="*/ 2113552 w 2390777"/>
              <a:gd name="TY1192" fmla="*/ 518716 h 2365378"/>
              <a:gd name="TX1193" fmla="*/ 2121077 w 2390777"/>
              <a:gd name="TY1193" fmla="*/ 513556 h 2365378"/>
              <a:gd name="TX1194" fmla="*/ 2128206 w 2390777"/>
              <a:gd name="TY1194" fmla="*/ 508000 h 2365378"/>
              <a:gd name="TX1195" fmla="*/ 2134938 w 2390777"/>
              <a:gd name="TY1195" fmla="*/ 502047 h 2365378"/>
              <a:gd name="TX1196" fmla="*/ 2141275 w 2390777"/>
              <a:gd name="TY1196" fmla="*/ 496491 h 2365378"/>
              <a:gd name="TX1197" fmla="*/ 2147215 w 2390777"/>
              <a:gd name="TY1197" fmla="*/ 490141 h 2365378"/>
              <a:gd name="TX1198" fmla="*/ 2153156 w 2390777"/>
              <a:gd name="TY1198" fmla="*/ 483394 h 2365378"/>
              <a:gd name="TX1199" fmla="*/ 2158304 w 2390777"/>
              <a:gd name="TY1199" fmla="*/ 476647 h 2365378"/>
              <a:gd name="TX1200" fmla="*/ 2163452 w 2390777"/>
              <a:gd name="TY1200" fmla="*/ 469503 h 2365378"/>
              <a:gd name="TX1201" fmla="*/ 2168601 w 2390777"/>
              <a:gd name="TY1201" fmla="*/ 461566 h 2365378"/>
              <a:gd name="TX1202" fmla="*/ 2172957 w 2390777"/>
              <a:gd name="TY1202" fmla="*/ 454025 h 2365378"/>
              <a:gd name="TX1203" fmla="*/ 2176917 w 2390777"/>
              <a:gd name="TY1203" fmla="*/ 446485 h 2365378"/>
              <a:gd name="TX1204" fmla="*/ 2180482 w 2390777"/>
              <a:gd name="TY1204" fmla="*/ 438150 h 2365378"/>
              <a:gd name="TX1205" fmla="*/ 2183650 w 2390777"/>
              <a:gd name="TY1205" fmla="*/ 430213 h 2365378"/>
              <a:gd name="TX1206" fmla="*/ 2186818 w 2390777"/>
              <a:gd name="TY1206" fmla="*/ 421481 h 2365378"/>
              <a:gd name="TX1207" fmla="*/ 2189195 w 2390777"/>
              <a:gd name="TY1207" fmla="*/ 412750 h 2365378"/>
              <a:gd name="TX1208" fmla="*/ 2191175 w 2390777"/>
              <a:gd name="TY1208" fmla="*/ 404019 h 2365378"/>
              <a:gd name="TX1209" fmla="*/ 2192363 w 2390777"/>
              <a:gd name="TY1209" fmla="*/ 395288 h 2365378"/>
              <a:gd name="TX1210" fmla="*/ 2193947 w 2390777"/>
              <a:gd name="TY1210" fmla="*/ 386159 h 2365378"/>
              <a:gd name="TX1211" fmla="*/ 2194739 w 2390777"/>
              <a:gd name="TY1211" fmla="*/ 377428 h 2365378"/>
              <a:gd name="TX1212" fmla="*/ 2194739 w 2390777"/>
              <a:gd name="TY1212" fmla="*/ 368697 h 2365378"/>
              <a:gd name="TX1213" fmla="*/ 2194739 w 2390777"/>
              <a:gd name="TY1213" fmla="*/ 359569 h 2365378"/>
              <a:gd name="TX1214" fmla="*/ 2194343 w 2390777"/>
              <a:gd name="TY1214" fmla="*/ 351234 h 2365378"/>
              <a:gd name="TX1215" fmla="*/ 2192759 w 2390777"/>
              <a:gd name="TY1215" fmla="*/ 342503 h 2365378"/>
              <a:gd name="TX1216" fmla="*/ 2191571 w 2390777"/>
              <a:gd name="TY1216" fmla="*/ 333375 h 2365378"/>
              <a:gd name="TX1217" fmla="*/ 2189591 w 2390777"/>
              <a:gd name="TY1217" fmla="*/ 325041 h 2365378"/>
              <a:gd name="TX1218" fmla="*/ 2187610 w 2390777"/>
              <a:gd name="TY1218" fmla="*/ 316706 h 2365378"/>
              <a:gd name="TX1219" fmla="*/ 2184838 w 2390777"/>
              <a:gd name="TY1219" fmla="*/ 308372 h 2365378"/>
              <a:gd name="TX1220" fmla="*/ 2181670 w 2390777"/>
              <a:gd name="TY1220" fmla="*/ 299641 h 2365378"/>
              <a:gd name="TX1221" fmla="*/ 2178106 w 2390777"/>
              <a:gd name="TY1221" fmla="*/ 291703 h 2365378"/>
              <a:gd name="TX1222" fmla="*/ 2174145 w 2390777"/>
              <a:gd name="TY1222" fmla="*/ 283766 h 2365378"/>
              <a:gd name="TX1223" fmla="*/ 2169789 w 2390777"/>
              <a:gd name="TY1223" fmla="*/ 275828 h 2365378"/>
              <a:gd name="TX1224" fmla="*/ 2163452 w 2390777"/>
              <a:gd name="TY1224" fmla="*/ 265509 h 2365378"/>
              <a:gd name="TX1225" fmla="*/ 2156324 w 2390777"/>
              <a:gd name="TY1225" fmla="*/ 255984 h 2365378"/>
              <a:gd name="TX1226" fmla="*/ 2148799 w 2390777"/>
              <a:gd name="TY1226" fmla="*/ 247253 h 2365378"/>
              <a:gd name="TX1227" fmla="*/ 2140879 w 2390777"/>
              <a:gd name="TY1227" fmla="*/ 238522 h 2365378"/>
              <a:gd name="TX1228" fmla="*/ 2131770 w 2390777"/>
              <a:gd name="TY1228" fmla="*/ 230584 h 2365378"/>
              <a:gd name="TX1229" fmla="*/ 2123057 w 2390777"/>
              <a:gd name="TY1229" fmla="*/ 223441 h 2365378"/>
              <a:gd name="TX1230" fmla="*/ 2113552 w 2390777"/>
              <a:gd name="TY1230" fmla="*/ 216694 h 2365378"/>
              <a:gd name="TX1231" fmla="*/ 2103255 w 2390777"/>
              <a:gd name="TY1231" fmla="*/ 210344 h 2365378"/>
              <a:gd name="TX1232" fmla="*/ 2093355 w 2390777"/>
              <a:gd name="TY1232" fmla="*/ 204788 h 2365378"/>
              <a:gd name="TX1233" fmla="*/ 2082662 w 2390777"/>
              <a:gd name="TY1233" fmla="*/ 200422 h 2365378"/>
              <a:gd name="TX1234" fmla="*/ 2071969 w 2390777"/>
              <a:gd name="TY1234" fmla="*/ 196056 h 2365378"/>
              <a:gd name="TX1235" fmla="*/ 2060484 w 2390777"/>
              <a:gd name="TY1235" fmla="*/ 192881 h 2365378"/>
              <a:gd name="TX1236" fmla="*/ 2048999 w 2390777"/>
              <a:gd name="TY1236" fmla="*/ 190103 h 2365378"/>
              <a:gd name="TX1237" fmla="*/ 2037118 w 2390777"/>
              <a:gd name="TY1237" fmla="*/ 188119 h 2365378"/>
              <a:gd name="TX1238" fmla="*/ 2025633 w 2390777"/>
              <a:gd name="TY1238" fmla="*/ 186928 h 2365378"/>
              <a:gd name="TX1239" fmla="*/ 2013752 w 2390777"/>
              <a:gd name="TY1239" fmla="*/ 186531 h 2365378"/>
              <a:gd name="TX1241" fmla="*/ 2066028 w 2390777"/>
              <a:gd name="TY1241" fmla="*/ 0 h 2365378"/>
              <a:gd name="TX1242" fmla="*/ 2156324 w 2390777"/>
              <a:gd name="TY1242" fmla="*/ 23812 h 2365378"/>
              <a:gd name="TX1243" fmla="*/ 2146027 w 2390777"/>
              <a:gd name="TY1243" fmla="*/ 100013 h 2365378"/>
              <a:gd name="TX1244" fmla="*/ 2140916 w 2390777"/>
              <a:gd name="TY1244" fmla="*/ 118533 h 2365378"/>
              <a:gd name="TX1245" fmla="*/ 2134542 w 2390777"/>
              <a:gd name="TY1245" fmla="*/ 115094 h 2365378"/>
              <a:gd name="TX1246" fmla="*/ 2132671 w 2390777"/>
              <a:gd name="TY1246" fmla="*/ 114357 h 2365378"/>
              <a:gd name="TX1247" fmla="*/ 2132562 w 2390777"/>
              <a:gd name="TY1247" fmla="*/ 114300 h 2365378"/>
              <a:gd name="TX1248" fmla="*/ 2123453 w 2390777"/>
              <a:gd name="TY1248" fmla="*/ 110728 h 2365378"/>
              <a:gd name="TX1249" fmla="*/ 2132671 w 2390777"/>
              <a:gd name="TY1249" fmla="*/ 114357 h 2365378"/>
              <a:gd name="TX1250" fmla="*/ 2140879 w 2390777"/>
              <a:gd name="TY1250" fmla="*/ 118666 h 2365378"/>
              <a:gd name="TX1251" fmla="*/ 2140916 w 2390777"/>
              <a:gd name="TY1251" fmla="*/ 118533 h 2365378"/>
              <a:gd name="TX1252" fmla="*/ 2144839 w 2390777"/>
              <a:gd name="TY1252" fmla="*/ 120650 h 2365378"/>
              <a:gd name="TX1253" fmla="*/ 2153552 w 2390777"/>
              <a:gd name="TY1253" fmla="*/ 125413 h 2365378"/>
              <a:gd name="TX1254" fmla="*/ 2167413 w 2390777"/>
              <a:gd name="TY1254" fmla="*/ 133747 h 2365378"/>
              <a:gd name="TX1255" fmla="*/ 2174145 w 2390777"/>
              <a:gd name="TY1255" fmla="*/ 138113 h 2365378"/>
              <a:gd name="TX1256" fmla="*/ 2180878 w 2390777"/>
              <a:gd name="TY1256" fmla="*/ 142875 h 2365378"/>
              <a:gd name="TX1257" fmla="*/ 2181274 w 2390777"/>
              <a:gd name="TY1257" fmla="*/ 143272 h 2365378"/>
              <a:gd name="TX1258" fmla="*/ 2187610 w 2390777"/>
              <a:gd name="TY1258" fmla="*/ 148034 h 2365378"/>
              <a:gd name="TX1259" fmla="*/ 2193947 w 2390777"/>
              <a:gd name="TY1259" fmla="*/ 153194 h 2365378"/>
              <a:gd name="TX1260" fmla="*/ 2205432 w 2390777"/>
              <a:gd name="TY1260" fmla="*/ 163909 h 2365378"/>
              <a:gd name="TX1261" fmla="*/ 2212560 w 2390777"/>
              <a:gd name="TY1261" fmla="*/ 170656 h 2365378"/>
              <a:gd name="TX1262" fmla="*/ 2221273 w 2390777"/>
              <a:gd name="TY1262" fmla="*/ 180181 h 2365378"/>
              <a:gd name="TX1263" fmla="*/ 2226433 w 2390777"/>
              <a:gd name="TY1263" fmla="*/ 186128 h 2365378"/>
              <a:gd name="TX1264" fmla="*/ 2226422 w 2390777"/>
              <a:gd name="TY1264" fmla="*/ 186134 h 2365378"/>
              <a:gd name="TX1265" fmla="*/ 2229194 w 2390777"/>
              <a:gd name="TY1265" fmla="*/ 189309 h 2365378"/>
              <a:gd name="TX1266" fmla="*/ 2226433 w 2390777"/>
              <a:gd name="TY1266" fmla="*/ 186128 h 2365378"/>
              <a:gd name="TX1267" fmla="*/ 2244639 w 2390777"/>
              <a:gd name="TY1267" fmla="*/ 175419 h 2365378"/>
              <a:gd name="TX1268" fmla="*/ 2315925 w 2390777"/>
              <a:gd name="TY1268" fmla="*/ 143669 h 2365378"/>
              <a:gd name="TX1269" fmla="*/ 2363053 w 2390777"/>
              <a:gd name="TY1269" fmla="*/ 224234 h 2365378"/>
              <a:gd name="TX1270" fmla="*/ 2302064 w 2390777"/>
              <a:gd name="TY1270" fmla="*/ 270669 h 2365378"/>
              <a:gd name="TX1271" fmla="*/ 2280282 w 2390777"/>
              <a:gd name="TY1271" fmla="*/ 283369 h 2365378"/>
              <a:gd name="TX1272" fmla="*/ 2284242 w 2390777"/>
              <a:gd name="TY1272" fmla="*/ 296466 h 2365378"/>
              <a:gd name="TX1273" fmla="*/ 2287015 w 2390777"/>
              <a:gd name="TY1273" fmla="*/ 309166 h 2365378"/>
              <a:gd name="TX1274" fmla="*/ 2289787 w 2390777"/>
              <a:gd name="TY1274" fmla="*/ 322263 h 2365378"/>
              <a:gd name="TX1275" fmla="*/ 2291371 w 2390777"/>
              <a:gd name="TY1275" fmla="*/ 335359 h 2365378"/>
              <a:gd name="TX1276" fmla="*/ 2292559 w 2390777"/>
              <a:gd name="TY1276" fmla="*/ 348456 h 2365378"/>
              <a:gd name="TX1277" fmla="*/ 2293351 w 2390777"/>
              <a:gd name="TY1277" fmla="*/ 361553 h 2365378"/>
              <a:gd name="TX1278" fmla="*/ 2293351 w 2390777"/>
              <a:gd name="TY1278" fmla="*/ 374650 h 2365378"/>
              <a:gd name="TX1279" fmla="*/ 2292559 w 2390777"/>
              <a:gd name="TY1279" fmla="*/ 387350 h 2365378"/>
              <a:gd name="TX1280" fmla="*/ 2318301 w 2390777"/>
              <a:gd name="TY1280" fmla="*/ 394097 h 2365378"/>
              <a:gd name="TX1281" fmla="*/ 2390775 w 2390777"/>
              <a:gd name="TY1281" fmla="*/ 422275 h 2365378"/>
              <a:gd name="TX1282" fmla="*/ 2367409 w 2390777"/>
              <a:gd name="TY1282" fmla="*/ 512763 h 2365378"/>
              <a:gd name="TX1283" fmla="*/ 2291371 w 2390777"/>
              <a:gd name="TY1283" fmla="*/ 502047 h 2365378"/>
              <a:gd name="TX1284" fmla="*/ 2262857 w 2390777"/>
              <a:gd name="TY1284" fmla="*/ 494506 h 2365378"/>
              <a:gd name="TX1285" fmla="*/ 2256916 w 2390777"/>
              <a:gd name="TY1285" fmla="*/ 506016 h 2365378"/>
              <a:gd name="TX1286" fmla="*/ 2250183 w 2390777"/>
              <a:gd name="TY1286" fmla="*/ 517128 h 2365378"/>
              <a:gd name="TX1287" fmla="*/ 2243451 w 2390777"/>
              <a:gd name="TY1287" fmla="*/ 527447 h 2365378"/>
              <a:gd name="TX1288" fmla="*/ 2235926 w 2390777"/>
              <a:gd name="TY1288" fmla="*/ 537766 h 2365378"/>
              <a:gd name="TX1289" fmla="*/ 2228006 w 2390777"/>
              <a:gd name="TY1289" fmla="*/ 547688 h 2365378"/>
              <a:gd name="TX1290" fmla="*/ 2219293 w 2390777"/>
              <a:gd name="TY1290" fmla="*/ 557610 h 2365378"/>
              <a:gd name="TX1291" fmla="*/ 2210580 w 2390777"/>
              <a:gd name="TY1291" fmla="*/ 566738 h 2365378"/>
              <a:gd name="TX1292" fmla="*/ 2201075 w 2390777"/>
              <a:gd name="TY1292" fmla="*/ 575469 h 2365378"/>
              <a:gd name="TX1293" fmla="*/ 2216125 w 2390777"/>
              <a:gd name="TY1293" fmla="*/ 601266 h 2365378"/>
              <a:gd name="TX1294" fmla="*/ 2247807 w 2390777"/>
              <a:gd name="TY1294" fmla="*/ 671910 h 2365378"/>
              <a:gd name="TX1295" fmla="*/ 2167413 w 2390777"/>
              <a:gd name="TY1295" fmla="*/ 719932 h 2365378"/>
              <a:gd name="TX1296" fmla="*/ 2121077 w 2390777"/>
              <a:gd name="TY1296" fmla="*/ 658416 h 2365378"/>
              <a:gd name="TX1297" fmla="*/ 2105632 w 2390777"/>
              <a:gd name="TY1297" fmla="*/ 632222 h 2365378"/>
              <a:gd name="TX1298" fmla="*/ 2110780 w 2390777"/>
              <a:gd name="TY1298" fmla="*/ 629841 h 2365378"/>
              <a:gd name="TX1299" fmla="*/ 2115929 w 2390777"/>
              <a:gd name="TY1299" fmla="*/ 627857 h 2365378"/>
              <a:gd name="TX1300" fmla="*/ 2104048 w 2390777"/>
              <a:gd name="TY1300" fmla="*/ 632222 h 2365378"/>
              <a:gd name="TX1301" fmla="*/ 2092563 w 2390777"/>
              <a:gd name="TY1301" fmla="*/ 635794 h 2365378"/>
              <a:gd name="TX1302" fmla="*/ 2083058 w 2390777"/>
              <a:gd name="TY1302" fmla="*/ 638969 h 2365378"/>
              <a:gd name="TX1303" fmla="*/ 2067217 w 2390777"/>
              <a:gd name="TY1303" fmla="*/ 642541 h 2365378"/>
              <a:gd name="TX1304" fmla="*/ 2059296 w 2390777"/>
              <a:gd name="TY1304" fmla="*/ 643732 h 2365378"/>
              <a:gd name="TX1305" fmla="*/ 2050583 w 2390777"/>
              <a:gd name="TY1305" fmla="*/ 644922 h 2365378"/>
              <a:gd name="TX1306" fmla="*/ 2048999 w 2390777"/>
              <a:gd name="TY1306" fmla="*/ 644922 h 2365378"/>
              <a:gd name="TX1307" fmla="*/ 2033554 w 2390777"/>
              <a:gd name="TY1307" fmla="*/ 646907 h 2365378"/>
              <a:gd name="TX1308" fmla="*/ 2018505 w 2390777"/>
              <a:gd name="TY1308" fmla="*/ 647303 h 2365378"/>
              <a:gd name="TX1309" fmla="*/ 2014544 w 2390777"/>
              <a:gd name="TY1309" fmla="*/ 647700 h 2365378"/>
              <a:gd name="TX1310" fmla="*/ 2008208 w 2390777"/>
              <a:gd name="TY1310" fmla="*/ 647303 h 2365378"/>
              <a:gd name="TX1311" fmla="*/ 2002617 w 2390777"/>
              <a:gd name="TY1311" fmla="*/ 647117 h 2365378"/>
              <a:gd name="TX1312" fmla="*/ 1994743 w 2390777"/>
              <a:gd name="TY1312" fmla="*/ 646510 h 2365378"/>
              <a:gd name="TX1313" fmla="*/ 1984842 w 2390777"/>
              <a:gd name="TY1313" fmla="*/ 645716 h 2365378"/>
              <a:gd name="TX1314" fmla="*/ 1996327 w 2390777"/>
              <a:gd name="TY1314" fmla="*/ 646907 h 2365378"/>
              <a:gd name="TX1315" fmla="*/ 2002617 w 2390777"/>
              <a:gd name="TY1315" fmla="*/ 647117 h 2365378"/>
              <a:gd name="TX1316" fmla="*/ 2005039 w 2390777"/>
              <a:gd name="TY1316" fmla="*/ 647303 h 2365378"/>
              <a:gd name="TX1317" fmla="*/ 1994347 w 2390777"/>
              <a:gd name="TY1317" fmla="*/ 687785 h 2365378"/>
              <a:gd name="TX1318" fmla="*/ 1970189 w 2390777"/>
              <a:gd name="TY1318" fmla="*/ 747713 h 2365378"/>
              <a:gd name="TX1319" fmla="*/ 1879497 w 2390777"/>
              <a:gd name="TY1319" fmla="*/ 724297 h 2365378"/>
              <a:gd name="TX1320" fmla="*/ 1886230 w 2390777"/>
              <a:gd name="TY1320" fmla="*/ 662385 h 2365378"/>
              <a:gd name="TX1321" fmla="*/ 1896923 w 2390777"/>
              <a:gd name="TY1321" fmla="*/ 621507 h 2365378"/>
              <a:gd name="TX1322" fmla="*/ 1904447 w 2390777"/>
              <a:gd name="TY1322" fmla="*/ 625078 h 2365378"/>
              <a:gd name="TX1323" fmla="*/ 1893754 w 2390777"/>
              <a:gd name="TY1323" fmla="*/ 619919 h 2365378"/>
              <a:gd name="TX1324" fmla="*/ 1883061 w 2390777"/>
              <a:gd name="TY1324" fmla="*/ 614363 h 2365378"/>
              <a:gd name="TX1325" fmla="*/ 1874745 w 2390777"/>
              <a:gd name="TY1325" fmla="*/ 609997 h 2365378"/>
              <a:gd name="TX1326" fmla="*/ 1860884 w 2390777"/>
              <a:gd name="TY1326" fmla="*/ 601663 h 2365378"/>
              <a:gd name="TX1327" fmla="*/ 1854151 w 2390777"/>
              <a:gd name="TY1327" fmla="*/ 596900 h 2365378"/>
              <a:gd name="TX1328" fmla="*/ 1847419 w 2390777"/>
              <a:gd name="TY1328" fmla="*/ 592535 h 2365378"/>
              <a:gd name="TX1329" fmla="*/ 1846627 w 2390777"/>
              <a:gd name="TY1329" fmla="*/ 592138 h 2365378"/>
              <a:gd name="TX1330" fmla="*/ 1840290 w 2390777"/>
              <a:gd name="TY1330" fmla="*/ 586978 h 2365378"/>
              <a:gd name="TX1331" fmla="*/ 1834350 w 2390777"/>
              <a:gd name="TY1331" fmla="*/ 581819 h 2365378"/>
              <a:gd name="TX1332" fmla="*/ 1822469 w 2390777"/>
              <a:gd name="TY1332" fmla="*/ 571103 h 2365378"/>
              <a:gd name="TX1333" fmla="*/ 1815736 w 2390777"/>
              <a:gd name="TY1333" fmla="*/ 564356 h 2365378"/>
              <a:gd name="TX1334" fmla="*/ 1809516 w 2390777"/>
              <a:gd name="TY1334" fmla="*/ 557841 h 2365378"/>
              <a:gd name="TX1335" fmla="*/ 1805439 w 2390777"/>
              <a:gd name="TY1335" fmla="*/ 553244 h 2365378"/>
              <a:gd name="TX1336" fmla="*/ 1799103 w 2390777"/>
              <a:gd name="TY1336" fmla="*/ 545703 h 2365378"/>
              <a:gd name="TX1337" fmla="*/ 1807023 w 2390777"/>
              <a:gd name="TY1337" fmla="*/ 555228 h 2365378"/>
              <a:gd name="TX1338" fmla="*/ 1809516 w 2390777"/>
              <a:gd name="TY1338" fmla="*/ 557841 h 2365378"/>
              <a:gd name="TX1339" fmla="*/ 1811776 w 2390777"/>
              <a:gd name="TY1339" fmla="*/ 560388 h 2365378"/>
              <a:gd name="TX1340" fmla="*/ 1779697 w 2390777"/>
              <a:gd name="TY1340" fmla="*/ 579438 h 2365378"/>
              <a:gd name="TX1341" fmla="*/ 1720292 w 2390777"/>
              <a:gd name="TY1341" fmla="*/ 604044 h 2365378"/>
              <a:gd name="TX1342" fmla="*/ 1673164 w 2390777"/>
              <a:gd name="TY1342" fmla="*/ 523875 h 2365378"/>
              <a:gd name="TX1343" fmla="*/ 1721480 w 2390777"/>
              <a:gd name="TY1343" fmla="*/ 484585 h 2365378"/>
              <a:gd name="TX1344" fmla="*/ 1752767 w 2390777"/>
              <a:gd name="TY1344" fmla="*/ 465931 h 2365378"/>
              <a:gd name="TX1345" fmla="*/ 1748410 w 2390777"/>
              <a:gd name="TY1345" fmla="*/ 452835 h 2365378"/>
              <a:gd name="TX1346" fmla="*/ 1744450 w 2390777"/>
              <a:gd name="TY1346" fmla="*/ 439341 h 2365378"/>
              <a:gd name="TX1347" fmla="*/ 1741282 w 2390777"/>
              <a:gd name="TY1347" fmla="*/ 425847 h 2365378"/>
              <a:gd name="TX1348" fmla="*/ 1738510 w 2390777"/>
              <a:gd name="TY1348" fmla="*/ 412353 h 2365378"/>
              <a:gd name="TX1349" fmla="*/ 1736530 w 2390777"/>
              <a:gd name="TY1349" fmla="*/ 398860 h 2365378"/>
              <a:gd name="TX1350" fmla="*/ 1735737 w 2390777"/>
              <a:gd name="TY1350" fmla="*/ 385366 h 2365378"/>
              <a:gd name="TX1351" fmla="*/ 1734945 w 2390777"/>
              <a:gd name="TY1351" fmla="*/ 371475 h 2365378"/>
              <a:gd name="TX1352" fmla="*/ 1735341 w 2390777"/>
              <a:gd name="TY1352" fmla="*/ 357981 h 2365378"/>
              <a:gd name="TX1353" fmla="*/ 1704451 w 2390777"/>
              <a:gd name="TY1353" fmla="*/ 350441 h 2365378"/>
              <a:gd name="TX1354" fmla="*/ 1644650 w 2390777"/>
              <a:gd name="TY1354" fmla="*/ 325438 h 2365378"/>
              <a:gd name="TX1355" fmla="*/ 1668412 w 2390777"/>
              <a:gd name="TY1355" fmla="*/ 235347 h 2365378"/>
              <a:gd name="TX1356" fmla="*/ 1730193 w 2390777"/>
              <a:gd name="TY1356" fmla="*/ 242094 h 2365378"/>
              <a:gd name="TX1357" fmla="*/ 1760687 w 2390777"/>
              <a:gd name="TY1357" fmla="*/ 250031 h 2365378"/>
              <a:gd name="TX1358" fmla="*/ 1766628 w 2390777"/>
              <a:gd name="TY1358" fmla="*/ 237331 h 2365378"/>
              <a:gd name="TX1359" fmla="*/ 1773361 w 2390777"/>
              <a:gd name="TY1359" fmla="*/ 225028 h 2365378"/>
              <a:gd name="TX1360" fmla="*/ 1781281 w 2390777"/>
              <a:gd name="TY1360" fmla="*/ 213519 h 2365378"/>
              <a:gd name="TX1361" fmla="*/ 1789202 w 2390777"/>
              <a:gd name="TY1361" fmla="*/ 201613 h 2365378"/>
              <a:gd name="TX1362" fmla="*/ 1797915 w 2390777"/>
              <a:gd name="TY1362" fmla="*/ 190500 h 2365378"/>
              <a:gd name="TX1363" fmla="*/ 1807023 w 2390777"/>
              <a:gd name="TY1363" fmla="*/ 179784 h 2365378"/>
              <a:gd name="TX1364" fmla="*/ 1816924 w 2390777"/>
              <a:gd name="TY1364" fmla="*/ 169069 h 2365378"/>
              <a:gd name="TX1365" fmla="*/ 1827221 w 2390777"/>
              <a:gd name="TY1365" fmla="*/ 159544 h 2365378"/>
              <a:gd name="TX1366" fmla="*/ 1812964 w 2390777"/>
              <a:gd name="TY1366" fmla="*/ 135334 h 2365378"/>
              <a:gd name="TX1367" fmla="*/ 1788410 w 2390777"/>
              <a:gd name="TY1367" fmla="*/ 75406 h 2365378"/>
              <a:gd name="TX1368" fmla="*/ 1868804 w 2390777"/>
              <a:gd name="TY1368" fmla="*/ 27781 h 2365378"/>
              <a:gd name="TX1369" fmla="*/ 1907219 w 2390777"/>
              <a:gd name="TY1369" fmla="*/ 76994 h 2365378"/>
              <a:gd name="TX1370" fmla="*/ 1923061 w 2390777"/>
              <a:gd name="TY1370" fmla="*/ 102791 h 2365378"/>
              <a:gd name="TX1371" fmla="*/ 1917516 w 2390777"/>
              <a:gd name="TY1371" fmla="*/ 105172 h 2365378"/>
              <a:gd name="TX1372" fmla="*/ 1912368 w 2390777"/>
              <a:gd name="TY1372" fmla="*/ 107156 h 2365378"/>
              <a:gd name="TX1373" fmla="*/ 1924249 w 2390777"/>
              <a:gd name="TY1373" fmla="*/ 102791 h 2365378"/>
              <a:gd name="TX1374" fmla="*/ 1935734 w 2390777"/>
              <a:gd name="TY1374" fmla="*/ 99219 h 2365378"/>
              <a:gd name="TX1375" fmla="*/ 1945239 w 2390777"/>
              <a:gd name="TY1375" fmla="*/ 96044 h 2365378"/>
              <a:gd name="TX1376" fmla="*/ 1961080 w 2390777"/>
              <a:gd name="TY1376" fmla="*/ 92869 h 2365378"/>
              <a:gd name="TX1377" fmla="*/ 1969001 w 2390777"/>
              <a:gd name="TY1377" fmla="*/ 91281 h 2365378"/>
              <a:gd name="TX1378" fmla="*/ 1977317 w 2390777"/>
              <a:gd name="TY1378" fmla="*/ 89694 h 2365378"/>
              <a:gd name="TX1379" fmla="*/ 1979297 w 2390777"/>
              <a:gd name="TY1379" fmla="*/ 89694 h 2365378"/>
              <a:gd name="TX1380" fmla="*/ 1994347 w 2390777"/>
              <a:gd name="TY1380" fmla="*/ 88106 h 2365378"/>
              <a:gd name="TX1381" fmla="*/ 2009792 w 2390777"/>
              <a:gd name="TY1381" fmla="*/ 87709 h 2365378"/>
              <a:gd name="TX1382" fmla="*/ 2013752 w 2390777"/>
              <a:gd name="TY1382" fmla="*/ 87709 h 2365378"/>
              <a:gd name="TX1383" fmla="*/ 2019693 w 2390777"/>
              <a:gd name="TY1383" fmla="*/ 87709 h 2365378"/>
              <a:gd name="TX1384" fmla="*/ 2031970 w 2390777"/>
              <a:gd name="TY1384" fmla="*/ 88503 h 2365378"/>
              <a:gd name="TX1385" fmla="*/ 2043455 w 2390777"/>
              <a:gd name="TY1385" fmla="*/ 89297 h 2365378"/>
              <a:gd name="TX1386" fmla="*/ 2034346 w 2390777"/>
              <a:gd name="TY1386" fmla="*/ 88503 h 2365378"/>
              <a:gd name="TX1387" fmla="*/ 2038306 w 2390777"/>
              <a:gd name="TY1387" fmla="*/ 72628 h 2365378"/>
              <a:gd name="TX1388" fmla="*/ 2066028 w 2390777"/>
              <a:gd name="TY1388" fmla="*/ 0 h 236537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4" y="TY174"/>
              </a:cxn>
              <a:cxn ang="0">
                <a:pos x="TX175" y="TY175"/>
              </a:cxn>
              <a:cxn ang="0">
                <a:pos x="TX176" y="TY176"/>
              </a:cxn>
              <a:cxn ang="0">
                <a:pos x="TX177" y="TY177"/>
              </a:cxn>
              <a:cxn ang="0">
                <a:pos x="TX178" y="TY178"/>
              </a:cxn>
              <a:cxn ang="0">
                <a:pos x="TX179" y="TY179"/>
              </a:cxn>
              <a:cxn ang="0">
                <a:pos x="TX180" y="TY180"/>
              </a:cxn>
              <a:cxn ang="0">
                <a:pos x="TX181" y="TY181"/>
              </a:cxn>
              <a:cxn ang="0">
                <a:pos x="TX182" y="TY182"/>
              </a:cxn>
              <a:cxn ang="0">
                <a:pos x="TX183" y="TY183"/>
              </a:cxn>
              <a:cxn ang="0">
                <a:pos x="TX184" y="TY184"/>
              </a:cxn>
              <a:cxn ang="0">
                <a:pos x="TX185" y="TY185"/>
              </a:cxn>
              <a:cxn ang="0">
                <a:pos x="TX186" y="TY186"/>
              </a:cxn>
              <a:cxn ang="0">
                <a:pos x="TX187" y="TY187"/>
              </a:cxn>
              <a:cxn ang="0">
                <a:pos x="TX188" y="TY188"/>
              </a:cxn>
              <a:cxn ang="0">
                <a:pos x="TX189" y="TY189"/>
              </a:cxn>
              <a:cxn ang="0">
                <a:pos x="TX190" y="TY190"/>
              </a:cxn>
              <a:cxn ang="0">
                <a:pos x="TX191" y="TY191"/>
              </a:cxn>
              <a:cxn ang="0">
                <a:pos x="TX192" y="TY192"/>
              </a:cxn>
              <a:cxn ang="0">
                <a:pos x="TX193" y="TY193"/>
              </a:cxn>
              <a:cxn ang="0">
                <a:pos x="TX194" y="TY194"/>
              </a:cxn>
              <a:cxn ang="0">
                <a:pos x="TX195" y="TY195"/>
              </a:cxn>
              <a:cxn ang="0">
                <a:pos x="TX196" y="TY196"/>
              </a:cxn>
              <a:cxn ang="0">
                <a:pos x="TX197" y="TY197"/>
              </a:cxn>
              <a:cxn ang="0">
                <a:pos x="TX198" y="TY198"/>
              </a:cxn>
              <a:cxn ang="0">
                <a:pos x="TX199" y="TY199"/>
              </a:cxn>
              <a:cxn ang="0">
                <a:pos x="TX200" y="TY200"/>
              </a:cxn>
              <a:cxn ang="0">
                <a:pos x="TX201" y="TY201"/>
              </a:cxn>
              <a:cxn ang="0">
                <a:pos x="TX202" y="TY202"/>
              </a:cxn>
              <a:cxn ang="0">
                <a:pos x="TX203" y="TY203"/>
              </a:cxn>
              <a:cxn ang="0">
                <a:pos x="TX204" y="TY204"/>
              </a:cxn>
              <a:cxn ang="0">
                <a:pos x="TX205" y="TY205"/>
              </a:cxn>
              <a:cxn ang="0">
                <a:pos x="TX206" y="TY206"/>
              </a:cxn>
              <a:cxn ang="0">
                <a:pos x="TX207" y="TY207"/>
              </a:cxn>
              <a:cxn ang="0">
                <a:pos x="TX208" y="TY208"/>
              </a:cxn>
              <a:cxn ang="0">
                <a:pos x="TX209" y="TY209"/>
              </a:cxn>
              <a:cxn ang="0">
                <a:pos x="TX210" y="TY210"/>
              </a:cxn>
              <a:cxn ang="0">
                <a:pos x="TX211" y="TY211"/>
              </a:cxn>
              <a:cxn ang="0">
                <a:pos x="TX212" y="TY212"/>
              </a:cxn>
              <a:cxn ang="0">
                <a:pos x="TX213" y="TY213"/>
              </a:cxn>
              <a:cxn ang="0">
                <a:pos x="TX214" y="TY214"/>
              </a:cxn>
              <a:cxn ang="0">
                <a:pos x="TX215" y="TY215"/>
              </a:cxn>
              <a:cxn ang="0">
                <a:pos x="TX216" y="TY216"/>
              </a:cxn>
              <a:cxn ang="0">
                <a:pos x="TX217" y="TY217"/>
              </a:cxn>
              <a:cxn ang="0">
                <a:pos x="TX218" y="TY218"/>
              </a:cxn>
              <a:cxn ang="0">
                <a:pos x="TX219" y="TY219"/>
              </a:cxn>
              <a:cxn ang="0">
                <a:pos x="TX220" y="TY220"/>
              </a:cxn>
              <a:cxn ang="0">
                <a:pos x="TX221" y="TY221"/>
              </a:cxn>
              <a:cxn ang="0">
                <a:pos x="TX222" y="TY222"/>
              </a:cxn>
              <a:cxn ang="0">
                <a:pos x="TX223" y="TY223"/>
              </a:cxn>
              <a:cxn ang="0">
                <a:pos x="TX224" y="TY224"/>
              </a:cxn>
              <a:cxn ang="0">
                <a:pos x="TX225" y="TY225"/>
              </a:cxn>
              <a:cxn ang="0">
                <a:pos x="TX226" y="TY226"/>
              </a:cxn>
              <a:cxn ang="0">
                <a:pos x="TX227" y="TY227"/>
              </a:cxn>
              <a:cxn ang="0">
                <a:pos x="TX228" y="TY228"/>
              </a:cxn>
              <a:cxn ang="0">
                <a:pos x="TX229" y="TY229"/>
              </a:cxn>
              <a:cxn ang="0">
                <a:pos x="TX230" y="TY230"/>
              </a:cxn>
              <a:cxn ang="0">
                <a:pos x="TX231" y="TY231"/>
              </a:cxn>
              <a:cxn ang="0">
                <a:pos x="TX232" y="TY232"/>
              </a:cxn>
              <a:cxn ang="0">
                <a:pos x="TX233" y="TY233"/>
              </a:cxn>
              <a:cxn ang="0">
                <a:pos x="TX234" y="TY234"/>
              </a:cxn>
              <a:cxn ang="0">
                <a:pos x="TX235" y="TY235"/>
              </a:cxn>
              <a:cxn ang="0">
                <a:pos x="TX236" y="TY236"/>
              </a:cxn>
              <a:cxn ang="0">
                <a:pos x="TX237" y="TY237"/>
              </a:cxn>
              <a:cxn ang="0">
                <a:pos x="TX238" y="TY238"/>
              </a:cxn>
              <a:cxn ang="0">
                <a:pos x="TX239" y="TY239"/>
              </a:cxn>
              <a:cxn ang="0">
                <a:pos x="TX240" y="TY240"/>
              </a:cxn>
              <a:cxn ang="0">
                <a:pos x="TX241" y="TY241"/>
              </a:cxn>
              <a:cxn ang="0">
                <a:pos x="TX242" y="TY242"/>
              </a:cxn>
              <a:cxn ang="0">
                <a:pos x="TX243" y="TY243"/>
              </a:cxn>
              <a:cxn ang="0">
                <a:pos x="TX244" y="TY244"/>
              </a:cxn>
              <a:cxn ang="0">
                <a:pos x="TX245" y="TY245"/>
              </a:cxn>
              <a:cxn ang="0">
                <a:pos x="TX246" y="TY246"/>
              </a:cxn>
              <a:cxn ang="0">
                <a:pos x="TX247" y="TY247"/>
              </a:cxn>
              <a:cxn ang="0">
                <a:pos x="TX248" y="TY248"/>
              </a:cxn>
              <a:cxn ang="0">
                <a:pos x="TX249" y="TY249"/>
              </a:cxn>
              <a:cxn ang="0">
                <a:pos x="TX250" y="TY250"/>
              </a:cxn>
              <a:cxn ang="0">
                <a:pos x="TX252" y="TY252"/>
              </a:cxn>
              <a:cxn ang="0">
                <a:pos x="TX253" y="TY253"/>
              </a:cxn>
              <a:cxn ang="0">
                <a:pos x="TX254" y="TY254"/>
              </a:cxn>
              <a:cxn ang="0">
                <a:pos x="TX255" y="TY255"/>
              </a:cxn>
              <a:cxn ang="0">
                <a:pos x="TX256" y="TY256"/>
              </a:cxn>
              <a:cxn ang="0">
                <a:pos x="TX257" y="TY257"/>
              </a:cxn>
              <a:cxn ang="0">
                <a:pos x="TX258" y="TY258"/>
              </a:cxn>
              <a:cxn ang="0">
                <a:pos x="TX259" y="TY259"/>
              </a:cxn>
              <a:cxn ang="0">
                <a:pos x="TX260" y="TY260"/>
              </a:cxn>
              <a:cxn ang="0">
                <a:pos x="TX261" y="TY261"/>
              </a:cxn>
              <a:cxn ang="0">
                <a:pos x="TX262" y="TY262"/>
              </a:cxn>
              <a:cxn ang="0">
                <a:pos x="TX263" y="TY263"/>
              </a:cxn>
              <a:cxn ang="0">
                <a:pos x="TX264" y="TY264"/>
              </a:cxn>
              <a:cxn ang="0">
                <a:pos x="TX265" y="TY265"/>
              </a:cxn>
              <a:cxn ang="0">
                <a:pos x="TX266" y="TY266"/>
              </a:cxn>
              <a:cxn ang="0">
                <a:pos x="TX267" y="TY267"/>
              </a:cxn>
              <a:cxn ang="0">
                <a:pos x="TX268" y="TY268"/>
              </a:cxn>
              <a:cxn ang="0">
                <a:pos x="TX269" y="TY269"/>
              </a:cxn>
              <a:cxn ang="0">
                <a:pos x="TX270" y="TY270"/>
              </a:cxn>
              <a:cxn ang="0">
                <a:pos x="TX271" y="TY271"/>
              </a:cxn>
              <a:cxn ang="0">
                <a:pos x="TX272" y="TY272"/>
              </a:cxn>
              <a:cxn ang="0">
                <a:pos x="TX273" y="TY273"/>
              </a:cxn>
              <a:cxn ang="0">
                <a:pos x="TX274" y="TY274"/>
              </a:cxn>
              <a:cxn ang="0">
                <a:pos x="TX275" y="TY275"/>
              </a:cxn>
              <a:cxn ang="0">
                <a:pos x="TX276" y="TY276"/>
              </a:cxn>
              <a:cxn ang="0">
                <a:pos x="TX277" y="TY277"/>
              </a:cxn>
              <a:cxn ang="0">
                <a:pos x="TX278" y="TY278"/>
              </a:cxn>
              <a:cxn ang="0">
                <a:pos x="TX279" y="TY279"/>
              </a:cxn>
              <a:cxn ang="0">
                <a:pos x="TX280" y="TY280"/>
              </a:cxn>
              <a:cxn ang="0">
                <a:pos x="TX281" y="TY281"/>
              </a:cxn>
              <a:cxn ang="0">
                <a:pos x="TX282" y="TY282"/>
              </a:cxn>
              <a:cxn ang="0">
                <a:pos x="TX283" y="TY283"/>
              </a:cxn>
              <a:cxn ang="0">
                <a:pos x="TX284" y="TY284"/>
              </a:cxn>
              <a:cxn ang="0">
                <a:pos x="TX285" y="TY285"/>
              </a:cxn>
              <a:cxn ang="0">
                <a:pos x="TX286" y="TY286"/>
              </a:cxn>
              <a:cxn ang="0">
                <a:pos x="TX287" y="TY287"/>
              </a:cxn>
              <a:cxn ang="0">
                <a:pos x="TX288" y="TY288"/>
              </a:cxn>
              <a:cxn ang="0">
                <a:pos x="TX289" y="TY289"/>
              </a:cxn>
              <a:cxn ang="0">
                <a:pos x="TX290" y="TY290"/>
              </a:cxn>
              <a:cxn ang="0">
                <a:pos x="TX291" y="TY291"/>
              </a:cxn>
              <a:cxn ang="0">
                <a:pos x="TX292" y="TY292"/>
              </a:cxn>
              <a:cxn ang="0">
                <a:pos x="TX293" y="TY293"/>
              </a:cxn>
              <a:cxn ang="0">
                <a:pos x="TX294" y="TY294"/>
              </a:cxn>
              <a:cxn ang="0">
                <a:pos x="TX295" y="TY295"/>
              </a:cxn>
              <a:cxn ang="0">
                <a:pos x="TX296" y="TY296"/>
              </a:cxn>
              <a:cxn ang="0">
                <a:pos x="TX297" y="TY297"/>
              </a:cxn>
              <a:cxn ang="0">
                <a:pos x="TX298" y="TY298"/>
              </a:cxn>
              <a:cxn ang="0">
                <a:pos x="TX299" y="TY299"/>
              </a:cxn>
              <a:cxn ang="0">
                <a:pos x="TX300" y="TY300"/>
              </a:cxn>
              <a:cxn ang="0">
                <a:pos x="TX301" y="TY301"/>
              </a:cxn>
              <a:cxn ang="0">
                <a:pos x="TX302" y="TY302"/>
              </a:cxn>
              <a:cxn ang="0">
                <a:pos x="TX303" y="TY303"/>
              </a:cxn>
              <a:cxn ang="0">
                <a:pos x="TX304" y="TY304"/>
              </a:cxn>
              <a:cxn ang="0">
                <a:pos x="TX305" y="TY305"/>
              </a:cxn>
              <a:cxn ang="0">
                <a:pos x="TX306" y="TY306"/>
              </a:cxn>
              <a:cxn ang="0">
                <a:pos x="TX307" y="TY307"/>
              </a:cxn>
              <a:cxn ang="0">
                <a:pos x="TX308" y="TY308"/>
              </a:cxn>
              <a:cxn ang="0">
                <a:pos x="TX309" y="TY309"/>
              </a:cxn>
              <a:cxn ang="0">
                <a:pos x="TX310" y="TY310"/>
              </a:cxn>
              <a:cxn ang="0">
                <a:pos x="TX311" y="TY311"/>
              </a:cxn>
              <a:cxn ang="0">
                <a:pos x="TX312" y="TY312"/>
              </a:cxn>
              <a:cxn ang="0">
                <a:pos x="TX313" y="TY313"/>
              </a:cxn>
              <a:cxn ang="0">
                <a:pos x="TX314" y="TY314"/>
              </a:cxn>
              <a:cxn ang="0">
                <a:pos x="TX315" y="TY315"/>
              </a:cxn>
              <a:cxn ang="0">
                <a:pos x="TX316" y="TY316"/>
              </a:cxn>
              <a:cxn ang="0">
                <a:pos x="TX317" y="TY317"/>
              </a:cxn>
              <a:cxn ang="0">
                <a:pos x="TX318" y="TY318"/>
              </a:cxn>
              <a:cxn ang="0">
                <a:pos x="TX319" y="TY319"/>
              </a:cxn>
              <a:cxn ang="0">
                <a:pos x="TX320" y="TY320"/>
              </a:cxn>
              <a:cxn ang="0">
                <a:pos x="TX321" y="TY321"/>
              </a:cxn>
              <a:cxn ang="0">
                <a:pos x="TX322" y="TY322"/>
              </a:cxn>
              <a:cxn ang="0">
                <a:pos x="TX323" y="TY323"/>
              </a:cxn>
              <a:cxn ang="0">
                <a:pos x="TX324" y="TY324"/>
              </a:cxn>
              <a:cxn ang="0">
                <a:pos x="TX325" y="TY325"/>
              </a:cxn>
              <a:cxn ang="0">
                <a:pos x="TX326" y="TY326"/>
              </a:cxn>
              <a:cxn ang="0">
                <a:pos x="TX327" y="TY327"/>
              </a:cxn>
              <a:cxn ang="0">
                <a:pos x="TX328" y="TY328"/>
              </a:cxn>
              <a:cxn ang="0">
                <a:pos x="TX329" y="TY329"/>
              </a:cxn>
              <a:cxn ang="0">
                <a:pos x="TX330" y="TY330"/>
              </a:cxn>
              <a:cxn ang="0">
                <a:pos x="TX331" y="TY331"/>
              </a:cxn>
              <a:cxn ang="0">
                <a:pos x="TX332" y="TY332"/>
              </a:cxn>
              <a:cxn ang="0">
                <a:pos x="TX333" y="TY333"/>
              </a:cxn>
              <a:cxn ang="0">
                <a:pos x="TX334" y="TY334"/>
              </a:cxn>
              <a:cxn ang="0">
                <a:pos x="TX335" y="TY335"/>
              </a:cxn>
              <a:cxn ang="0">
                <a:pos x="TX336" y="TY336"/>
              </a:cxn>
              <a:cxn ang="0">
                <a:pos x="TX337" y="TY337"/>
              </a:cxn>
              <a:cxn ang="0">
                <a:pos x="TX338" y="TY338"/>
              </a:cxn>
              <a:cxn ang="0">
                <a:pos x="TX339" y="TY339"/>
              </a:cxn>
              <a:cxn ang="0">
                <a:pos x="TX340" y="TY340"/>
              </a:cxn>
              <a:cxn ang="0">
                <a:pos x="TX342" y="TY342"/>
              </a:cxn>
              <a:cxn ang="0">
                <a:pos x="TX343" y="TY343"/>
              </a:cxn>
              <a:cxn ang="0">
                <a:pos x="TX344" y="TY344"/>
              </a:cxn>
              <a:cxn ang="0">
                <a:pos x="TX345" y="TY345"/>
              </a:cxn>
              <a:cxn ang="0">
                <a:pos x="TX346" y="TY346"/>
              </a:cxn>
              <a:cxn ang="0">
                <a:pos x="TX347" y="TY347"/>
              </a:cxn>
              <a:cxn ang="0">
                <a:pos x="TX348" y="TY348"/>
              </a:cxn>
              <a:cxn ang="0">
                <a:pos x="TX349" y="TY349"/>
              </a:cxn>
              <a:cxn ang="0">
                <a:pos x="TX350" y="TY350"/>
              </a:cxn>
              <a:cxn ang="0">
                <a:pos x="TX351" y="TY351"/>
              </a:cxn>
              <a:cxn ang="0">
                <a:pos x="TX352" y="TY352"/>
              </a:cxn>
              <a:cxn ang="0">
                <a:pos x="TX353" y="TY353"/>
              </a:cxn>
              <a:cxn ang="0">
                <a:pos x="TX354" y="TY354"/>
              </a:cxn>
              <a:cxn ang="0">
                <a:pos x="TX355" y="TY355"/>
              </a:cxn>
              <a:cxn ang="0">
                <a:pos x="TX356" y="TY356"/>
              </a:cxn>
              <a:cxn ang="0">
                <a:pos x="TX357" y="TY357"/>
              </a:cxn>
              <a:cxn ang="0">
                <a:pos x="TX358" y="TY358"/>
              </a:cxn>
              <a:cxn ang="0">
                <a:pos x="TX359" y="TY359"/>
              </a:cxn>
              <a:cxn ang="0">
                <a:pos x="TX360" y="TY360"/>
              </a:cxn>
              <a:cxn ang="0">
                <a:pos x="TX361" y="TY361"/>
              </a:cxn>
              <a:cxn ang="0">
                <a:pos x="TX362" y="TY362"/>
              </a:cxn>
              <a:cxn ang="0">
                <a:pos x="TX363" y="TY363"/>
              </a:cxn>
              <a:cxn ang="0">
                <a:pos x="TX364" y="TY364"/>
              </a:cxn>
              <a:cxn ang="0">
                <a:pos x="TX365" y="TY365"/>
              </a:cxn>
              <a:cxn ang="0">
                <a:pos x="TX366" y="TY366"/>
              </a:cxn>
              <a:cxn ang="0">
                <a:pos x="TX367" y="TY367"/>
              </a:cxn>
              <a:cxn ang="0">
                <a:pos x="TX368" y="TY368"/>
              </a:cxn>
              <a:cxn ang="0">
                <a:pos x="TX369" y="TY369"/>
              </a:cxn>
              <a:cxn ang="0">
                <a:pos x="TX370" y="TY370"/>
              </a:cxn>
              <a:cxn ang="0">
                <a:pos x="TX371" y="TY371"/>
              </a:cxn>
              <a:cxn ang="0">
                <a:pos x="TX372" y="TY372"/>
              </a:cxn>
              <a:cxn ang="0">
                <a:pos x="TX373" y="TY373"/>
              </a:cxn>
              <a:cxn ang="0">
                <a:pos x="TX374" y="TY374"/>
              </a:cxn>
              <a:cxn ang="0">
                <a:pos x="TX375" y="TY375"/>
              </a:cxn>
              <a:cxn ang="0">
                <a:pos x="TX376" y="TY376"/>
              </a:cxn>
              <a:cxn ang="0">
                <a:pos x="TX377" y="TY377"/>
              </a:cxn>
              <a:cxn ang="0">
                <a:pos x="TX378" y="TY378"/>
              </a:cxn>
              <a:cxn ang="0">
                <a:pos x="TX379" y="TY379"/>
              </a:cxn>
              <a:cxn ang="0">
                <a:pos x="TX380" y="TY380"/>
              </a:cxn>
              <a:cxn ang="0">
                <a:pos x="TX381" y="TY381"/>
              </a:cxn>
              <a:cxn ang="0">
                <a:pos x="TX382" y="TY382"/>
              </a:cxn>
              <a:cxn ang="0">
                <a:pos x="TX383" y="TY383"/>
              </a:cxn>
              <a:cxn ang="0">
                <a:pos x="TX384" y="TY384"/>
              </a:cxn>
              <a:cxn ang="0">
                <a:pos x="TX385" y="TY385"/>
              </a:cxn>
              <a:cxn ang="0">
                <a:pos x="TX386" y="TY386"/>
              </a:cxn>
              <a:cxn ang="0">
                <a:pos x="TX387" y="TY387"/>
              </a:cxn>
              <a:cxn ang="0">
                <a:pos x="TX388" y="TY388"/>
              </a:cxn>
              <a:cxn ang="0">
                <a:pos x="TX389" y="TY389"/>
              </a:cxn>
              <a:cxn ang="0">
                <a:pos x="TX390" y="TY390"/>
              </a:cxn>
              <a:cxn ang="0">
                <a:pos x="TX391" y="TY391"/>
              </a:cxn>
              <a:cxn ang="0">
                <a:pos x="TX392" y="TY392"/>
              </a:cxn>
              <a:cxn ang="0">
                <a:pos x="TX393" y="TY393"/>
              </a:cxn>
              <a:cxn ang="0">
                <a:pos x="TX394" y="TY394"/>
              </a:cxn>
              <a:cxn ang="0">
                <a:pos x="TX395" y="TY395"/>
              </a:cxn>
              <a:cxn ang="0">
                <a:pos x="TX396" y="TY396"/>
              </a:cxn>
              <a:cxn ang="0">
                <a:pos x="TX397" y="TY397"/>
              </a:cxn>
              <a:cxn ang="0">
                <a:pos x="TX398" y="TY398"/>
              </a:cxn>
              <a:cxn ang="0">
                <a:pos x="TX399" y="TY399"/>
              </a:cxn>
              <a:cxn ang="0">
                <a:pos x="TX400" y="TY400"/>
              </a:cxn>
              <a:cxn ang="0">
                <a:pos x="TX401" y="TY401"/>
              </a:cxn>
              <a:cxn ang="0">
                <a:pos x="TX402" y="TY402"/>
              </a:cxn>
              <a:cxn ang="0">
                <a:pos x="TX403" y="TY403"/>
              </a:cxn>
              <a:cxn ang="0">
                <a:pos x="TX404" y="TY404"/>
              </a:cxn>
              <a:cxn ang="0">
                <a:pos x="TX405" y="TY405"/>
              </a:cxn>
              <a:cxn ang="0">
                <a:pos x="TX406" y="TY406"/>
              </a:cxn>
              <a:cxn ang="0">
                <a:pos x="TX407" y="TY407"/>
              </a:cxn>
              <a:cxn ang="0">
                <a:pos x="TX408" y="TY408"/>
              </a:cxn>
              <a:cxn ang="0">
                <a:pos x="TX409" y="TY409"/>
              </a:cxn>
              <a:cxn ang="0">
                <a:pos x="TX410" y="TY410"/>
              </a:cxn>
              <a:cxn ang="0">
                <a:pos x="TX411" y="TY411"/>
              </a:cxn>
              <a:cxn ang="0">
                <a:pos x="TX412" y="TY412"/>
              </a:cxn>
              <a:cxn ang="0">
                <a:pos x="TX413" y="TY413"/>
              </a:cxn>
              <a:cxn ang="0">
                <a:pos x="TX414" y="TY414"/>
              </a:cxn>
              <a:cxn ang="0">
                <a:pos x="TX415" y="TY415"/>
              </a:cxn>
              <a:cxn ang="0">
                <a:pos x="TX416" y="TY416"/>
              </a:cxn>
              <a:cxn ang="0">
                <a:pos x="TX417" y="TY417"/>
              </a:cxn>
              <a:cxn ang="0">
                <a:pos x="TX418" y="TY418"/>
              </a:cxn>
              <a:cxn ang="0">
                <a:pos x="TX419" y="TY419"/>
              </a:cxn>
              <a:cxn ang="0">
                <a:pos x="TX420" y="TY420"/>
              </a:cxn>
              <a:cxn ang="0">
                <a:pos x="TX421" y="TY421"/>
              </a:cxn>
              <a:cxn ang="0">
                <a:pos x="TX422" y="TY422"/>
              </a:cxn>
              <a:cxn ang="0">
                <a:pos x="TX423" y="TY423"/>
              </a:cxn>
              <a:cxn ang="0">
                <a:pos x="TX424" y="TY424"/>
              </a:cxn>
              <a:cxn ang="0">
                <a:pos x="TX425" y="TY425"/>
              </a:cxn>
              <a:cxn ang="0">
                <a:pos x="TX426" y="TY426"/>
              </a:cxn>
              <a:cxn ang="0">
                <a:pos x="TX427" y="TY427"/>
              </a:cxn>
              <a:cxn ang="0">
                <a:pos x="TX428" y="TY428"/>
              </a:cxn>
              <a:cxn ang="0">
                <a:pos x="TX429" y="TY429"/>
              </a:cxn>
              <a:cxn ang="0">
                <a:pos x="TX430" y="TY430"/>
              </a:cxn>
              <a:cxn ang="0">
                <a:pos x="TX431" y="TY431"/>
              </a:cxn>
              <a:cxn ang="0">
                <a:pos x="TX432" y="TY432"/>
              </a:cxn>
              <a:cxn ang="0">
                <a:pos x="TX433" y="TY433"/>
              </a:cxn>
              <a:cxn ang="0">
                <a:pos x="TX434" y="TY434"/>
              </a:cxn>
              <a:cxn ang="0">
                <a:pos x="TX435" y="TY435"/>
              </a:cxn>
              <a:cxn ang="0">
                <a:pos x="TX436" y="TY436"/>
              </a:cxn>
              <a:cxn ang="0">
                <a:pos x="TX437" y="TY437"/>
              </a:cxn>
              <a:cxn ang="0">
                <a:pos x="TX438" y="TY438"/>
              </a:cxn>
              <a:cxn ang="0">
                <a:pos x="TX439" y="TY439"/>
              </a:cxn>
              <a:cxn ang="0">
                <a:pos x="TX440" y="TY440"/>
              </a:cxn>
              <a:cxn ang="0">
                <a:pos x="TX441" y="TY441"/>
              </a:cxn>
              <a:cxn ang="0">
                <a:pos x="TX442" y="TY442"/>
              </a:cxn>
              <a:cxn ang="0">
                <a:pos x="TX443" y="TY443"/>
              </a:cxn>
              <a:cxn ang="0">
                <a:pos x="TX444" y="TY444"/>
              </a:cxn>
              <a:cxn ang="0">
                <a:pos x="TX445" y="TY445"/>
              </a:cxn>
              <a:cxn ang="0">
                <a:pos x="TX446" y="TY446"/>
              </a:cxn>
              <a:cxn ang="0">
                <a:pos x="TX447" y="TY447"/>
              </a:cxn>
              <a:cxn ang="0">
                <a:pos x="TX448" y="TY448"/>
              </a:cxn>
              <a:cxn ang="0">
                <a:pos x="TX449" y="TY449"/>
              </a:cxn>
              <a:cxn ang="0">
                <a:pos x="TX450" y="TY450"/>
              </a:cxn>
              <a:cxn ang="0">
                <a:pos x="TX451" y="TY451"/>
              </a:cxn>
              <a:cxn ang="0">
                <a:pos x="TX452" y="TY452"/>
              </a:cxn>
              <a:cxn ang="0">
                <a:pos x="TX453" y="TY453"/>
              </a:cxn>
              <a:cxn ang="0">
                <a:pos x="TX454" y="TY454"/>
              </a:cxn>
              <a:cxn ang="0">
                <a:pos x="TX455" y="TY455"/>
              </a:cxn>
              <a:cxn ang="0">
                <a:pos x="TX456" y="TY456"/>
              </a:cxn>
              <a:cxn ang="0">
                <a:pos x="TX457" y="TY457"/>
              </a:cxn>
              <a:cxn ang="0">
                <a:pos x="TX458" y="TY458"/>
              </a:cxn>
              <a:cxn ang="0">
                <a:pos x="TX459" y="TY459"/>
              </a:cxn>
              <a:cxn ang="0">
                <a:pos x="TX460" y="TY460"/>
              </a:cxn>
              <a:cxn ang="0">
                <a:pos x="TX461" y="TY461"/>
              </a:cxn>
              <a:cxn ang="0">
                <a:pos x="TX462" y="TY462"/>
              </a:cxn>
              <a:cxn ang="0">
                <a:pos x="TX463" y="TY463"/>
              </a:cxn>
              <a:cxn ang="0">
                <a:pos x="TX464" y="TY464"/>
              </a:cxn>
              <a:cxn ang="0">
                <a:pos x="TX465" y="TY465"/>
              </a:cxn>
              <a:cxn ang="0">
                <a:pos x="TX466" y="TY466"/>
              </a:cxn>
              <a:cxn ang="0">
                <a:pos x="TX467" y="TY467"/>
              </a:cxn>
              <a:cxn ang="0">
                <a:pos x="TX468" y="TY468"/>
              </a:cxn>
              <a:cxn ang="0">
                <a:pos x="TX469" y="TY469"/>
              </a:cxn>
              <a:cxn ang="0">
                <a:pos x="TX470" y="TY470"/>
              </a:cxn>
              <a:cxn ang="0">
                <a:pos x="TX471" y="TY471"/>
              </a:cxn>
              <a:cxn ang="0">
                <a:pos x="TX472" y="TY472"/>
              </a:cxn>
              <a:cxn ang="0">
                <a:pos x="TX473" y="TY473"/>
              </a:cxn>
              <a:cxn ang="0">
                <a:pos x="TX474" y="TY474"/>
              </a:cxn>
              <a:cxn ang="0">
                <a:pos x="TX475" y="TY475"/>
              </a:cxn>
              <a:cxn ang="0">
                <a:pos x="TX476" y="TY476"/>
              </a:cxn>
              <a:cxn ang="0">
                <a:pos x="TX477" y="TY477"/>
              </a:cxn>
              <a:cxn ang="0">
                <a:pos x="TX478" y="TY478"/>
              </a:cxn>
              <a:cxn ang="0">
                <a:pos x="TX479" y="TY479"/>
              </a:cxn>
              <a:cxn ang="0">
                <a:pos x="TX480" y="TY480"/>
              </a:cxn>
              <a:cxn ang="0">
                <a:pos x="TX481" y="TY481"/>
              </a:cxn>
              <a:cxn ang="0">
                <a:pos x="TX482" y="TY482"/>
              </a:cxn>
              <a:cxn ang="0">
                <a:pos x="TX483" y="TY483"/>
              </a:cxn>
              <a:cxn ang="0">
                <a:pos x="TX484" y="TY484"/>
              </a:cxn>
              <a:cxn ang="0">
                <a:pos x="TX485" y="TY485"/>
              </a:cxn>
              <a:cxn ang="0">
                <a:pos x="TX486" y="TY486"/>
              </a:cxn>
              <a:cxn ang="0">
                <a:pos x="TX487" y="TY487"/>
              </a:cxn>
              <a:cxn ang="0">
                <a:pos x="TX488" y="TY488"/>
              </a:cxn>
              <a:cxn ang="0">
                <a:pos x="TX489" y="TY489"/>
              </a:cxn>
              <a:cxn ang="0">
                <a:pos x="TX490" y="TY490"/>
              </a:cxn>
              <a:cxn ang="0">
                <a:pos x="TX491" y="TY491"/>
              </a:cxn>
              <a:cxn ang="0">
                <a:pos x="TX492" y="TY492"/>
              </a:cxn>
              <a:cxn ang="0">
                <a:pos x="TX493" y="TY493"/>
              </a:cxn>
              <a:cxn ang="0">
                <a:pos x="TX494" y="TY494"/>
              </a:cxn>
              <a:cxn ang="0">
                <a:pos x="TX495" y="TY495"/>
              </a:cxn>
              <a:cxn ang="0">
                <a:pos x="TX496" y="TY496"/>
              </a:cxn>
              <a:cxn ang="0">
                <a:pos x="TX497" y="TY497"/>
              </a:cxn>
              <a:cxn ang="0">
                <a:pos x="TX498" y="TY498"/>
              </a:cxn>
              <a:cxn ang="0">
                <a:pos x="TX499" y="TY499"/>
              </a:cxn>
              <a:cxn ang="0">
                <a:pos x="TX500" y="TY500"/>
              </a:cxn>
              <a:cxn ang="0">
                <a:pos x="TX501" y="TY501"/>
              </a:cxn>
              <a:cxn ang="0">
                <a:pos x="TX503" y="TY503"/>
              </a:cxn>
              <a:cxn ang="0">
                <a:pos x="TX504" y="TY504"/>
              </a:cxn>
              <a:cxn ang="0">
                <a:pos x="TX505" y="TY505"/>
              </a:cxn>
              <a:cxn ang="0">
                <a:pos x="TX506" y="TY506"/>
              </a:cxn>
              <a:cxn ang="0">
                <a:pos x="TX507" y="TY507"/>
              </a:cxn>
              <a:cxn ang="0">
                <a:pos x="TX508" y="TY508"/>
              </a:cxn>
              <a:cxn ang="0">
                <a:pos x="TX509" y="TY509"/>
              </a:cxn>
              <a:cxn ang="0">
                <a:pos x="TX510" y="TY510"/>
              </a:cxn>
              <a:cxn ang="0">
                <a:pos x="TX512" y="TY512"/>
              </a:cxn>
              <a:cxn ang="0">
                <a:pos x="TX513" y="TY513"/>
              </a:cxn>
              <a:cxn ang="0">
                <a:pos x="TX514" y="TY514"/>
              </a:cxn>
              <a:cxn ang="0">
                <a:pos x="TX515" y="TY515"/>
              </a:cxn>
              <a:cxn ang="0">
                <a:pos x="TX516" y="TY516"/>
              </a:cxn>
              <a:cxn ang="0">
                <a:pos x="TX517" y="TY517"/>
              </a:cxn>
              <a:cxn ang="0">
                <a:pos x="TX518" y="TY518"/>
              </a:cxn>
              <a:cxn ang="0">
                <a:pos x="TX519" y="TY519"/>
              </a:cxn>
              <a:cxn ang="0">
                <a:pos x="TX520" y="TY520"/>
              </a:cxn>
              <a:cxn ang="0">
                <a:pos x="TX522" y="TY522"/>
              </a:cxn>
              <a:cxn ang="0">
                <a:pos x="TX523" y="TY523"/>
              </a:cxn>
              <a:cxn ang="0">
                <a:pos x="TX524" y="TY524"/>
              </a:cxn>
              <a:cxn ang="0">
                <a:pos x="TX525" y="TY525"/>
              </a:cxn>
              <a:cxn ang="0">
                <a:pos x="TX526" y="TY526"/>
              </a:cxn>
              <a:cxn ang="0">
                <a:pos x="TX527" y="TY527"/>
              </a:cxn>
              <a:cxn ang="0">
                <a:pos x="TX528" y="TY528"/>
              </a:cxn>
              <a:cxn ang="0">
                <a:pos x="TX529" y="TY529"/>
              </a:cxn>
              <a:cxn ang="0">
                <a:pos x="TX530" y="TY530"/>
              </a:cxn>
              <a:cxn ang="0">
                <a:pos x="TX531" y="TY531"/>
              </a:cxn>
              <a:cxn ang="0">
                <a:pos x="TX532" y="TY532"/>
              </a:cxn>
              <a:cxn ang="0">
                <a:pos x="TX533" y="TY533"/>
              </a:cxn>
              <a:cxn ang="0">
                <a:pos x="TX534" y="TY534"/>
              </a:cxn>
              <a:cxn ang="0">
                <a:pos x="TX535" y="TY535"/>
              </a:cxn>
              <a:cxn ang="0">
                <a:pos x="TX536" y="TY536"/>
              </a:cxn>
              <a:cxn ang="0">
                <a:pos x="TX537" y="TY537"/>
              </a:cxn>
              <a:cxn ang="0">
                <a:pos x="TX538" y="TY538"/>
              </a:cxn>
              <a:cxn ang="0">
                <a:pos x="TX539" y="TY539"/>
              </a:cxn>
              <a:cxn ang="0">
                <a:pos x="TX540" y="TY540"/>
              </a:cxn>
              <a:cxn ang="0">
                <a:pos x="TX541" y="TY541"/>
              </a:cxn>
              <a:cxn ang="0">
                <a:pos x="TX542" y="TY542"/>
              </a:cxn>
              <a:cxn ang="0">
                <a:pos x="TX543" y="TY543"/>
              </a:cxn>
              <a:cxn ang="0">
                <a:pos x="TX544" y="TY544"/>
              </a:cxn>
              <a:cxn ang="0">
                <a:pos x="TX545" y="TY545"/>
              </a:cxn>
              <a:cxn ang="0">
                <a:pos x="TX546" y="TY546"/>
              </a:cxn>
              <a:cxn ang="0">
                <a:pos x="TX547" y="TY547"/>
              </a:cxn>
              <a:cxn ang="0">
                <a:pos x="TX548" y="TY548"/>
              </a:cxn>
              <a:cxn ang="0">
                <a:pos x="TX549" y="TY549"/>
              </a:cxn>
              <a:cxn ang="0">
                <a:pos x="TX550" y="TY550"/>
              </a:cxn>
              <a:cxn ang="0">
                <a:pos x="TX551" y="TY551"/>
              </a:cxn>
              <a:cxn ang="0">
                <a:pos x="TX552" y="TY552"/>
              </a:cxn>
              <a:cxn ang="0">
                <a:pos x="TX553" y="TY553"/>
              </a:cxn>
              <a:cxn ang="0">
                <a:pos x="TX554" y="TY554"/>
              </a:cxn>
              <a:cxn ang="0">
                <a:pos x="TX555" y="TY555"/>
              </a:cxn>
              <a:cxn ang="0">
                <a:pos x="TX556" y="TY556"/>
              </a:cxn>
              <a:cxn ang="0">
                <a:pos x="TX557" y="TY557"/>
              </a:cxn>
              <a:cxn ang="0">
                <a:pos x="TX558" y="TY558"/>
              </a:cxn>
              <a:cxn ang="0">
                <a:pos x="TX559" y="TY559"/>
              </a:cxn>
              <a:cxn ang="0">
                <a:pos x="TX560" y="TY560"/>
              </a:cxn>
              <a:cxn ang="0">
                <a:pos x="TX561" y="TY561"/>
              </a:cxn>
              <a:cxn ang="0">
                <a:pos x="TX562" y="TY562"/>
              </a:cxn>
              <a:cxn ang="0">
                <a:pos x="TX563" y="TY563"/>
              </a:cxn>
              <a:cxn ang="0">
                <a:pos x="TX564" y="TY564"/>
              </a:cxn>
              <a:cxn ang="0">
                <a:pos x="TX565" y="TY565"/>
              </a:cxn>
              <a:cxn ang="0">
                <a:pos x="TX566" y="TY566"/>
              </a:cxn>
              <a:cxn ang="0">
                <a:pos x="TX567" y="TY567"/>
              </a:cxn>
              <a:cxn ang="0">
                <a:pos x="TX568" y="TY568"/>
              </a:cxn>
              <a:cxn ang="0">
                <a:pos x="TX569" y="TY569"/>
              </a:cxn>
              <a:cxn ang="0">
                <a:pos x="TX570" y="TY570"/>
              </a:cxn>
              <a:cxn ang="0">
                <a:pos x="TX571" y="TY571"/>
              </a:cxn>
              <a:cxn ang="0">
                <a:pos x="TX572" y="TY572"/>
              </a:cxn>
              <a:cxn ang="0">
                <a:pos x="TX573" y="TY573"/>
              </a:cxn>
              <a:cxn ang="0">
                <a:pos x="TX574" y="TY574"/>
              </a:cxn>
              <a:cxn ang="0">
                <a:pos x="TX575" y="TY575"/>
              </a:cxn>
              <a:cxn ang="0">
                <a:pos x="TX576" y="TY576"/>
              </a:cxn>
              <a:cxn ang="0">
                <a:pos x="TX577" y="TY577"/>
              </a:cxn>
              <a:cxn ang="0">
                <a:pos x="TX578" y="TY578"/>
              </a:cxn>
              <a:cxn ang="0">
                <a:pos x="TX579" y="TY579"/>
              </a:cxn>
              <a:cxn ang="0">
                <a:pos x="TX580" y="TY580"/>
              </a:cxn>
              <a:cxn ang="0">
                <a:pos x="TX581" y="TY581"/>
              </a:cxn>
              <a:cxn ang="0">
                <a:pos x="TX582" y="TY582"/>
              </a:cxn>
              <a:cxn ang="0">
                <a:pos x="TX583" y="TY583"/>
              </a:cxn>
              <a:cxn ang="0">
                <a:pos x="TX584" y="TY584"/>
              </a:cxn>
              <a:cxn ang="0">
                <a:pos x="TX585" y="TY585"/>
              </a:cxn>
              <a:cxn ang="0">
                <a:pos x="TX586" y="TY586"/>
              </a:cxn>
              <a:cxn ang="0">
                <a:pos x="TX587" y="TY587"/>
              </a:cxn>
              <a:cxn ang="0">
                <a:pos x="TX588" y="TY588"/>
              </a:cxn>
              <a:cxn ang="0">
                <a:pos x="TX589" y="TY589"/>
              </a:cxn>
              <a:cxn ang="0">
                <a:pos x="TX590" y="TY590"/>
              </a:cxn>
              <a:cxn ang="0">
                <a:pos x="TX591" y="TY591"/>
              </a:cxn>
              <a:cxn ang="0">
                <a:pos x="TX592" y="TY592"/>
              </a:cxn>
              <a:cxn ang="0">
                <a:pos x="TX593" y="TY593"/>
              </a:cxn>
              <a:cxn ang="0">
                <a:pos x="TX594" y="TY594"/>
              </a:cxn>
              <a:cxn ang="0">
                <a:pos x="TX595" y="TY595"/>
              </a:cxn>
              <a:cxn ang="0">
                <a:pos x="TX596" y="TY596"/>
              </a:cxn>
              <a:cxn ang="0">
                <a:pos x="TX597" y="TY597"/>
              </a:cxn>
              <a:cxn ang="0">
                <a:pos x="TX598" y="TY598"/>
              </a:cxn>
              <a:cxn ang="0">
                <a:pos x="TX599" y="TY599"/>
              </a:cxn>
              <a:cxn ang="0">
                <a:pos x="TX600" y="TY600"/>
              </a:cxn>
              <a:cxn ang="0">
                <a:pos x="TX601" y="TY601"/>
              </a:cxn>
              <a:cxn ang="0">
                <a:pos x="TX602" y="TY602"/>
              </a:cxn>
              <a:cxn ang="0">
                <a:pos x="TX603" y="TY603"/>
              </a:cxn>
              <a:cxn ang="0">
                <a:pos x="TX604" y="TY604"/>
              </a:cxn>
              <a:cxn ang="0">
                <a:pos x="TX605" y="TY605"/>
              </a:cxn>
              <a:cxn ang="0">
                <a:pos x="TX606" y="TY606"/>
              </a:cxn>
              <a:cxn ang="0">
                <a:pos x="TX607" y="TY607"/>
              </a:cxn>
              <a:cxn ang="0">
                <a:pos x="TX608" y="TY608"/>
              </a:cxn>
              <a:cxn ang="0">
                <a:pos x="TX609" y="TY609"/>
              </a:cxn>
              <a:cxn ang="0">
                <a:pos x="TX610" y="TY610"/>
              </a:cxn>
              <a:cxn ang="0">
                <a:pos x="TX611" y="TY611"/>
              </a:cxn>
              <a:cxn ang="0">
                <a:pos x="TX612" y="TY612"/>
              </a:cxn>
              <a:cxn ang="0">
                <a:pos x="TX613" y="TY613"/>
              </a:cxn>
              <a:cxn ang="0">
                <a:pos x="TX614" y="TY614"/>
              </a:cxn>
              <a:cxn ang="0">
                <a:pos x="TX615" y="TY615"/>
              </a:cxn>
              <a:cxn ang="0">
                <a:pos x="TX616" y="TY616"/>
              </a:cxn>
              <a:cxn ang="0">
                <a:pos x="TX617" y="TY617"/>
              </a:cxn>
              <a:cxn ang="0">
                <a:pos x="TX618" y="TY618"/>
              </a:cxn>
              <a:cxn ang="0">
                <a:pos x="TX619" y="TY619"/>
              </a:cxn>
              <a:cxn ang="0">
                <a:pos x="TX620" y="TY620"/>
              </a:cxn>
              <a:cxn ang="0">
                <a:pos x="TX621" y="TY621"/>
              </a:cxn>
              <a:cxn ang="0">
                <a:pos x="TX622" y="TY622"/>
              </a:cxn>
              <a:cxn ang="0">
                <a:pos x="TX623" y="TY623"/>
              </a:cxn>
              <a:cxn ang="0">
                <a:pos x="TX624" y="TY624"/>
              </a:cxn>
              <a:cxn ang="0">
                <a:pos x="TX625" y="TY625"/>
              </a:cxn>
              <a:cxn ang="0">
                <a:pos x="TX626" y="TY626"/>
              </a:cxn>
              <a:cxn ang="0">
                <a:pos x="TX627" y="TY627"/>
              </a:cxn>
              <a:cxn ang="0">
                <a:pos x="TX628" y="TY628"/>
              </a:cxn>
              <a:cxn ang="0">
                <a:pos x="TX629" y="TY629"/>
              </a:cxn>
              <a:cxn ang="0">
                <a:pos x="TX630" y="TY630"/>
              </a:cxn>
              <a:cxn ang="0">
                <a:pos x="TX631" y="TY631"/>
              </a:cxn>
              <a:cxn ang="0">
                <a:pos x="TX632" y="TY632"/>
              </a:cxn>
              <a:cxn ang="0">
                <a:pos x="TX633" y="TY633"/>
              </a:cxn>
              <a:cxn ang="0">
                <a:pos x="TX634" y="TY634"/>
              </a:cxn>
              <a:cxn ang="0">
                <a:pos x="TX635" y="TY635"/>
              </a:cxn>
              <a:cxn ang="0">
                <a:pos x="TX636" y="TY636"/>
              </a:cxn>
              <a:cxn ang="0">
                <a:pos x="TX637" y="TY637"/>
              </a:cxn>
              <a:cxn ang="0">
                <a:pos x="TX638" y="TY638"/>
              </a:cxn>
              <a:cxn ang="0">
                <a:pos x="TX639" y="TY639"/>
              </a:cxn>
              <a:cxn ang="0">
                <a:pos x="TX640" y="TY640"/>
              </a:cxn>
              <a:cxn ang="0">
                <a:pos x="TX641" y="TY641"/>
              </a:cxn>
              <a:cxn ang="0">
                <a:pos x="TX642" y="TY642"/>
              </a:cxn>
              <a:cxn ang="0">
                <a:pos x="TX643" y="TY643"/>
              </a:cxn>
              <a:cxn ang="0">
                <a:pos x="TX644" y="TY644"/>
              </a:cxn>
              <a:cxn ang="0">
                <a:pos x="TX645" y="TY645"/>
              </a:cxn>
              <a:cxn ang="0">
                <a:pos x="TX646" y="TY646"/>
              </a:cxn>
              <a:cxn ang="0">
                <a:pos x="TX647" y="TY647"/>
              </a:cxn>
              <a:cxn ang="0">
                <a:pos x="TX648" y="TY648"/>
              </a:cxn>
              <a:cxn ang="0">
                <a:pos x="TX649" y="TY649"/>
              </a:cxn>
              <a:cxn ang="0">
                <a:pos x="TX650" y="TY650"/>
              </a:cxn>
              <a:cxn ang="0">
                <a:pos x="TX651" y="TY651"/>
              </a:cxn>
              <a:cxn ang="0">
                <a:pos x="TX652" y="TY652"/>
              </a:cxn>
              <a:cxn ang="0">
                <a:pos x="TX653" y="TY653"/>
              </a:cxn>
              <a:cxn ang="0">
                <a:pos x="TX654" y="TY654"/>
              </a:cxn>
              <a:cxn ang="0">
                <a:pos x="TX655" y="TY655"/>
              </a:cxn>
              <a:cxn ang="0">
                <a:pos x="TX656" y="TY656"/>
              </a:cxn>
              <a:cxn ang="0">
                <a:pos x="TX657" y="TY657"/>
              </a:cxn>
              <a:cxn ang="0">
                <a:pos x="TX658" y="TY658"/>
              </a:cxn>
              <a:cxn ang="0">
                <a:pos x="TX659" y="TY659"/>
              </a:cxn>
              <a:cxn ang="0">
                <a:pos x="TX660" y="TY660"/>
              </a:cxn>
              <a:cxn ang="0">
                <a:pos x="TX661" y="TY661"/>
              </a:cxn>
              <a:cxn ang="0">
                <a:pos x="TX662" y="TY662"/>
              </a:cxn>
              <a:cxn ang="0">
                <a:pos x="TX663" y="TY663"/>
              </a:cxn>
              <a:cxn ang="0">
                <a:pos x="TX664" y="TY664"/>
              </a:cxn>
              <a:cxn ang="0">
                <a:pos x="TX665" y="TY665"/>
              </a:cxn>
              <a:cxn ang="0">
                <a:pos x="TX666" y="TY666"/>
              </a:cxn>
              <a:cxn ang="0">
                <a:pos x="TX667" y="TY667"/>
              </a:cxn>
              <a:cxn ang="0">
                <a:pos x="TX668" y="TY668"/>
              </a:cxn>
              <a:cxn ang="0">
                <a:pos x="TX669" y="TY669"/>
              </a:cxn>
              <a:cxn ang="0">
                <a:pos x="TX670" y="TY670"/>
              </a:cxn>
              <a:cxn ang="0">
                <a:pos x="TX671" y="TY671"/>
              </a:cxn>
              <a:cxn ang="0">
                <a:pos x="TX672" y="TY672"/>
              </a:cxn>
              <a:cxn ang="0">
                <a:pos x="TX673" y="TY673"/>
              </a:cxn>
              <a:cxn ang="0">
                <a:pos x="TX674" y="TY674"/>
              </a:cxn>
              <a:cxn ang="0">
                <a:pos x="TX675" y="TY675"/>
              </a:cxn>
              <a:cxn ang="0">
                <a:pos x="TX676" y="TY676"/>
              </a:cxn>
              <a:cxn ang="0">
                <a:pos x="TX677" y="TY677"/>
              </a:cxn>
              <a:cxn ang="0">
                <a:pos x="TX678" y="TY678"/>
              </a:cxn>
              <a:cxn ang="0">
                <a:pos x="TX679" y="TY679"/>
              </a:cxn>
              <a:cxn ang="0">
                <a:pos x="TX680" y="TY680"/>
              </a:cxn>
              <a:cxn ang="0">
                <a:pos x="TX681" y="TY681"/>
              </a:cxn>
              <a:cxn ang="0">
                <a:pos x="TX682" y="TY682"/>
              </a:cxn>
              <a:cxn ang="0">
                <a:pos x="TX683" y="TY683"/>
              </a:cxn>
              <a:cxn ang="0">
                <a:pos x="TX684" y="TY684"/>
              </a:cxn>
              <a:cxn ang="0">
                <a:pos x="TX685" y="TY685"/>
              </a:cxn>
              <a:cxn ang="0">
                <a:pos x="TX686" y="TY686"/>
              </a:cxn>
              <a:cxn ang="0">
                <a:pos x="TX687" y="TY687"/>
              </a:cxn>
              <a:cxn ang="0">
                <a:pos x="TX688" y="TY688"/>
              </a:cxn>
              <a:cxn ang="0">
                <a:pos x="TX689" y="TY689"/>
              </a:cxn>
              <a:cxn ang="0">
                <a:pos x="TX690" y="TY690"/>
              </a:cxn>
              <a:cxn ang="0">
                <a:pos x="TX691" y="TY691"/>
              </a:cxn>
              <a:cxn ang="0">
                <a:pos x="TX692" y="TY692"/>
              </a:cxn>
              <a:cxn ang="0">
                <a:pos x="TX693" y="TY693"/>
              </a:cxn>
              <a:cxn ang="0">
                <a:pos x="TX694" y="TY694"/>
              </a:cxn>
              <a:cxn ang="0">
                <a:pos x="TX695" y="TY695"/>
              </a:cxn>
              <a:cxn ang="0">
                <a:pos x="TX696" y="TY696"/>
              </a:cxn>
              <a:cxn ang="0">
                <a:pos x="TX697" y="TY697"/>
              </a:cxn>
              <a:cxn ang="0">
                <a:pos x="TX699" y="TY699"/>
              </a:cxn>
              <a:cxn ang="0">
                <a:pos x="TX700" y="TY700"/>
              </a:cxn>
              <a:cxn ang="0">
                <a:pos x="TX701" y="TY701"/>
              </a:cxn>
              <a:cxn ang="0">
                <a:pos x="TX702" y="TY702"/>
              </a:cxn>
              <a:cxn ang="0">
                <a:pos x="TX703" y="TY703"/>
              </a:cxn>
              <a:cxn ang="0">
                <a:pos x="TX704" y="TY704"/>
              </a:cxn>
              <a:cxn ang="0">
                <a:pos x="TX705" y="TY705"/>
              </a:cxn>
              <a:cxn ang="0">
                <a:pos x="TX706" y="TY706"/>
              </a:cxn>
              <a:cxn ang="0">
                <a:pos x="TX707" y="TY707"/>
              </a:cxn>
              <a:cxn ang="0">
                <a:pos x="TX708" y="TY708"/>
              </a:cxn>
              <a:cxn ang="0">
                <a:pos x="TX709" y="TY709"/>
              </a:cxn>
              <a:cxn ang="0">
                <a:pos x="TX710" y="TY710"/>
              </a:cxn>
              <a:cxn ang="0">
                <a:pos x="TX711" y="TY711"/>
              </a:cxn>
              <a:cxn ang="0">
                <a:pos x="TX712" y="TY712"/>
              </a:cxn>
              <a:cxn ang="0">
                <a:pos x="TX713" y="TY713"/>
              </a:cxn>
              <a:cxn ang="0">
                <a:pos x="TX714" y="TY714"/>
              </a:cxn>
              <a:cxn ang="0">
                <a:pos x="TX715" y="TY715"/>
              </a:cxn>
              <a:cxn ang="0">
                <a:pos x="TX716" y="TY716"/>
              </a:cxn>
              <a:cxn ang="0">
                <a:pos x="TX717" y="TY717"/>
              </a:cxn>
              <a:cxn ang="0">
                <a:pos x="TX718" y="TY718"/>
              </a:cxn>
              <a:cxn ang="0">
                <a:pos x="TX719" y="TY719"/>
              </a:cxn>
              <a:cxn ang="0">
                <a:pos x="TX720" y="TY720"/>
              </a:cxn>
              <a:cxn ang="0">
                <a:pos x="TX721" y="TY721"/>
              </a:cxn>
              <a:cxn ang="0">
                <a:pos x="TX722" y="TY722"/>
              </a:cxn>
              <a:cxn ang="0">
                <a:pos x="TX723" y="TY723"/>
              </a:cxn>
              <a:cxn ang="0">
                <a:pos x="TX724" y="TY724"/>
              </a:cxn>
              <a:cxn ang="0">
                <a:pos x="TX725" y="TY725"/>
              </a:cxn>
              <a:cxn ang="0">
                <a:pos x="TX726" y="TY726"/>
              </a:cxn>
              <a:cxn ang="0">
                <a:pos x="TX727" y="TY727"/>
              </a:cxn>
              <a:cxn ang="0">
                <a:pos x="TX728" y="TY728"/>
              </a:cxn>
              <a:cxn ang="0">
                <a:pos x="TX729" y="TY729"/>
              </a:cxn>
              <a:cxn ang="0">
                <a:pos x="TX730" y="TY730"/>
              </a:cxn>
              <a:cxn ang="0">
                <a:pos x="TX731" y="TY731"/>
              </a:cxn>
              <a:cxn ang="0">
                <a:pos x="TX732" y="TY732"/>
              </a:cxn>
              <a:cxn ang="0">
                <a:pos x="TX733" y="TY733"/>
              </a:cxn>
              <a:cxn ang="0">
                <a:pos x="TX734" y="TY734"/>
              </a:cxn>
              <a:cxn ang="0">
                <a:pos x="TX735" y="TY735"/>
              </a:cxn>
              <a:cxn ang="0">
                <a:pos x="TX736" y="TY736"/>
              </a:cxn>
              <a:cxn ang="0">
                <a:pos x="TX737" y="TY737"/>
              </a:cxn>
              <a:cxn ang="0">
                <a:pos x="TX738" y="TY738"/>
              </a:cxn>
              <a:cxn ang="0">
                <a:pos x="TX739" y="TY739"/>
              </a:cxn>
              <a:cxn ang="0">
                <a:pos x="TX740" y="TY740"/>
              </a:cxn>
              <a:cxn ang="0">
                <a:pos x="TX741" y="TY741"/>
              </a:cxn>
              <a:cxn ang="0">
                <a:pos x="TX742" y="TY742"/>
              </a:cxn>
              <a:cxn ang="0">
                <a:pos x="TX743" y="TY743"/>
              </a:cxn>
              <a:cxn ang="0">
                <a:pos x="TX744" y="TY744"/>
              </a:cxn>
              <a:cxn ang="0">
                <a:pos x="TX745" y="TY745"/>
              </a:cxn>
              <a:cxn ang="0">
                <a:pos x="TX746" y="TY746"/>
              </a:cxn>
              <a:cxn ang="0">
                <a:pos x="TX747" y="TY747"/>
              </a:cxn>
              <a:cxn ang="0">
                <a:pos x="TX748" y="TY748"/>
              </a:cxn>
              <a:cxn ang="0">
                <a:pos x="TX749" y="TY749"/>
              </a:cxn>
              <a:cxn ang="0">
                <a:pos x="TX750" y="TY750"/>
              </a:cxn>
              <a:cxn ang="0">
                <a:pos x="TX751" y="TY751"/>
              </a:cxn>
              <a:cxn ang="0">
                <a:pos x="TX752" y="TY752"/>
              </a:cxn>
              <a:cxn ang="0">
                <a:pos x="TX753" y="TY753"/>
              </a:cxn>
              <a:cxn ang="0">
                <a:pos x="TX754" y="TY754"/>
              </a:cxn>
              <a:cxn ang="0">
                <a:pos x="TX755" y="TY755"/>
              </a:cxn>
              <a:cxn ang="0">
                <a:pos x="TX756" y="TY756"/>
              </a:cxn>
              <a:cxn ang="0">
                <a:pos x="TX757" y="TY757"/>
              </a:cxn>
              <a:cxn ang="0">
                <a:pos x="TX758" y="TY758"/>
              </a:cxn>
              <a:cxn ang="0">
                <a:pos x="TX759" y="TY759"/>
              </a:cxn>
              <a:cxn ang="0">
                <a:pos x="TX760" y="TY760"/>
              </a:cxn>
              <a:cxn ang="0">
                <a:pos x="TX761" y="TY761"/>
              </a:cxn>
              <a:cxn ang="0">
                <a:pos x="TX762" y="TY762"/>
              </a:cxn>
              <a:cxn ang="0">
                <a:pos x="TX763" y="TY763"/>
              </a:cxn>
              <a:cxn ang="0">
                <a:pos x="TX764" y="TY764"/>
              </a:cxn>
              <a:cxn ang="0">
                <a:pos x="TX765" y="TY765"/>
              </a:cxn>
              <a:cxn ang="0">
                <a:pos x="TX766" y="TY766"/>
              </a:cxn>
              <a:cxn ang="0">
                <a:pos x="TX767" y="TY767"/>
              </a:cxn>
              <a:cxn ang="0">
                <a:pos x="TX768" y="TY768"/>
              </a:cxn>
              <a:cxn ang="0">
                <a:pos x="TX769" y="TY769"/>
              </a:cxn>
              <a:cxn ang="0">
                <a:pos x="TX770" y="TY770"/>
              </a:cxn>
              <a:cxn ang="0">
                <a:pos x="TX771" y="TY771"/>
              </a:cxn>
              <a:cxn ang="0">
                <a:pos x="TX772" y="TY772"/>
              </a:cxn>
              <a:cxn ang="0">
                <a:pos x="TX773" y="TY773"/>
              </a:cxn>
              <a:cxn ang="0">
                <a:pos x="TX774" y="TY774"/>
              </a:cxn>
              <a:cxn ang="0">
                <a:pos x="TX775" y="TY775"/>
              </a:cxn>
              <a:cxn ang="0">
                <a:pos x="TX776" y="TY776"/>
              </a:cxn>
              <a:cxn ang="0">
                <a:pos x="TX777" y="TY777"/>
              </a:cxn>
              <a:cxn ang="0">
                <a:pos x="TX778" y="TY778"/>
              </a:cxn>
              <a:cxn ang="0">
                <a:pos x="TX779" y="TY779"/>
              </a:cxn>
              <a:cxn ang="0">
                <a:pos x="TX780" y="TY780"/>
              </a:cxn>
              <a:cxn ang="0">
                <a:pos x="TX781" y="TY781"/>
              </a:cxn>
              <a:cxn ang="0">
                <a:pos x="TX782" y="TY782"/>
              </a:cxn>
              <a:cxn ang="0">
                <a:pos x="TX783" y="TY783"/>
              </a:cxn>
              <a:cxn ang="0">
                <a:pos x="TX784" y="TY784"/>
              </a:cxn>
              <a:cxn ang="0">
                <a:pos x="TX785" y="TY785"/>
              </a:cxn>
              <a:cxn ang="0">
                <a:pos x="TX786" y="TY786"/>
              </a:cxn>
              <a:cxn ang="0">
                <a:pos x="TX787" y="TY787"/>
              </a:cxn>
              <a:cxn ang="0">
                <a:pos x="TX788" y="TY788"/>
              </a:cxn>
              <a:cxn ang="0">
                <a:pos x="TX789" y="TY789"/>
              </a:cxn>
              <a:cxn ang="0">
                <a:pos x="TX790" y="TY790"/>
              </a:cxn>
              <a:cxn ang="0">
                <a:pos x="TX791" y="TY791"/>
              </a:cxn>
              <a:cxn ang="0">
                <a:pos x="TX792" y="TY792"/>
              </a:cxn>
              <a:cxn ang="0">
                <a:pos x="TX793" y="TY793"/>
              </a:cxn>
              <a:cxn ang="0">
                <a:pos x="TX794" y="TY794"/>
              </a:cxn>
              <a:cxn ang="0">
                <a:pos x="TX795" y="TY795"/>
              </a:cxn>
              <a:cxn ang="0">
                <a:pos x="TX796" y="TY796"/>
              </a:cxn>
              <a:cxn ang="0">
                <a:pos x="TX797" y="TY797"/>
              </a:cxn>
              <a:cxn ang="0">
                <a:pos x="TX798" y="TY798"/>
              </a:cxn>
              <a:cxn ang="0">
                <a:pos x="TX799" y="TY799"/>
              </a:cxn>
              <a:cxn ang="0">
                <a:pos x="TX800" y="TY800"/>
              </a:cxn>
              <a:cxn ang="0">
                <a:pos x="TX801" y="TY801"/>
              </a:cxn>
              <a:cxn ang="0">
                <a:pos x="TX802" y="TY802"/>
              </a:cxn>
              <a:cxn ang="0">
                <a:pos x="TX803" y="TY803"/>
              </a:cxn>
              <a:cxn ang="0">
                <a:pos x="TX804" y="TY804"/>
              </a:cxn>
              <a:cxn ang="0">
                <a:pos x="TX805" y="TY805"/>
              </a:cxn>
              <a:cxn ang="0">
                <a:pos x="TX806" y="TY806"/>
              </a:cxn>
              <a:cxn ang="0">
                <a:pos x="TX807" y="TY807"/>
              </a:cxn>
              <a:cxn ang="0">
                <a:pos x="TX808" y="TY808"/>
              </a:cxn>
              <a:cxn ang="0">
                <a:pos x="TX809" y="TY809"/>
              </a:cxn>
              <a:cxn ang="0">
                <a:pos x="TX810" y="TY810"/>
              </a:cxn>
              <a:cxn ang="0">
                <a:pos x="TX811" y="TY811"/>
              </a:cxn>
              <a:cxn ang="0">
                <a:pos x="TX812" y="TY812"/>
              </a:cxn>
              <a:cxn ang="0">
                <a:pos x="TX813" y="TY813"/>
              </a:cxn>
              <a:cxn ang="0">
                <a:pos x="TX814" y="TY814"/>
              </a:cxn>
              <a:cxn ang="0">
                <a:pos x="TX815" y="TY815"/>
              </a:cxn>
              <a:cxn ang="0">
                <a:pos x="TX816" y="TY816"/>
              </a:cxn>
              <a:cxn ang="0">
                <a:pos x="TX817" y="TY817"/>
              </a:cxn>
              <a:cxn ang="0">
                <a:pos x="TX818" y="TY818"/>
              </a:cxn>
              <a:cxn ang="0">
                <a:pos x="TX819" y="TY819"/>
              </a:cxn>
              <a:cxn ang="0">
                <a:pos x="TX820" y="TY820"/>
              </a:cxn>
              <a:cxn ang="0">
                <a:pos x="TX821" y="TY821"/>
              </a:cxn>
              <a:cxn ang="0">
                <a:pos x="TX822" y="TY822"/>
              </a:cxn>
              <a:cxn ang="0">
                <a:pos x="TX823" y="TY823"/>
              </a:cxn>
              <a:cxn ang="0">
                <a:pos x="TX824" y="TY824"/>
              </a:cxn>
              <a:cxn ang="0">
                <a:pos x="TX825" y="TY825"/>
              </a:cxn>
              <a:cxn ang="0">
                <a:pos x="TX826" y="TY826"/>
              </a:cxn>
              <a:cxn ang="0">
                <a:pos x="TX827" y="TY827"/>
              </a:cxn>
              <a:cxn ang="0">
                <a:pos x="TX828" y="TY828"/>
              </a:cxn>
              <a:cxn ang="0">
                <a:pos x="TX829" y="TY829"/>
              </a:cxn>
              <a:cxn ang="0">
                <a:pos x="TX830" y="TY830"/>
              </a:cxn>
              <a:cxn ang="0">
                <a:pos x="TX831" y="TY831"/>
              </a:cxn>
              <a:cxn ang="0">
                <a:pos x="TX832" y="TY832"/>
              </a:cxn>
              <a:cxn ang="0">
                <a:pos x="TX833" y="TY833"/>
              </a:cxn>
              <a:cxn ang="0">
                <a:pos x="TX834" y="TY834"/>
              </a:cxn>
              <a:cxn ang="0">
                <a:pos x="TX835" y="TY835"/>
              </a:cxn>
              <a:cxn ang="0">
                <a:pos x="TX836" y="TY836"/>
              </a:cxn>
              <a:cxn ang="0">
                <a:pos x="TX837" y="TY837"/>
              </a:cxn>
              <a:cxn ang="0">
                <a:pos x="TX838" y="TY838"/>
              </a:cxn>
              <a:cxn ang="0">
                <a:pos x="TX839" y="TY839"/>
              </a:cxn>
              <a:cxn ang="0">
                <a:pos x="TX840" y="TY840"/>
              </a:cxn>
              <a:cxn ang="0">
                <a:pos x="TX841" y="TY841"/>
              </a:cxn>
              <a:cxn ang="0">
                <a:pos x="TX842" y="TY842"/>
              </a:cxn>
              <a:cxn ang="0">
                <a:pos x="TX843" y="TY843"/>
              </a:cxn>
              <a:cxn ang="0">
                <a:pos x="TX844" y="TY844"/>
              </a:cxn>
              <a:cxn ang="0">
                <a:pos x="TX845" y="TY845"/>
              </a:cxn>
              <a:cxn ang="0">
                <a:pos x="TX846" y="TY846"/>
              </a:cxn>
              <a:cxn ang="0">
                <a:pos x="TX847" y="TY847"/>
              </a:cxn>
              <a:cxn ang="0">
                <a:pos x="TX848" y="TY848"/>
              </a:cxn>
              <a:cxn ang="0">
                <a:pos x="TX849" y="TY849"/>
              </a:cxn>
              <a:cxn ang="0">
                <a:pos x="TX850" y="TY850"/>
              </a:cxn>
              <a:cxn ang="0">
                <a:pos x="TX851" y="TY851"/>
              </a:cxn>
              <a:cxn ang="0">
                <a:pos x="TX852" y="TY852"/>
              </a:cxn>
              <a:cxn ang="0">
                <a:pos x="TX853" y="TY853"/>
              </a:cxn>
              <a:cxn ang="0">
                <a:pos x="TX854" y="TY854"/>
              </a:cxn>
              <a:cxn ang="0">
                <a:pos x="TX855" y="TY855"/>
              </a:cxn>
              <a:cxn ang="0">
                <a:pos x="TX856" y="TY856"/>
              </a:cxn>
              <a:cxn ang="0">
                <a:pos x="TX857" y="TY857"/>
              </a:cxn>
              <a:cxn ang="0">
                <a:pos x="TX858" y="TY858"/>
              </a:cxn>
              <a:cxn ang="0">
                <a:pos x="TX859" y="TY859"/>
              </a:cxn>
              <a:cxn ang="0">
                <a:pos x="TX860" y="TY860"/>
              </a:cxn>
              <a:cxn ang="0">
                <a:pos x="TX861" y="TY861"/>
              </a:cxn>
              <a:cxn ang="0">
                <a:pos x="TX862" y="TY862"/>
              </a:cxn>
              <a:cxn ang="0">
                <a:pos x="TX863" y="TY863"/>
              </a:cxn>
              <a:cxn ang="0">
                <a:pos x="TX864" y="TY864"/>
              </a:cxn>
              <a:cxn ang="0">
                <a:pos x="TX865" y="TY865"/>
              </a:cxn>
              <a:cxn ang="0">
                <a:pos x="TX866" y="TY866"/>
              </a:cxn>
              <a:cxn ang="0">
                <a:pos x="TX867" y="TY867"/>
              </a:cxn>
              <a:cxn ang="0">
                <a:pos x="TX868" y="TY868"/>
              </a:cxn>
              <a:cxn ang="0">
                <a:pos x="TX869" y="TY869"/>
              </a:cxn>
              <a:cxn ang="0">
                <a:pos x="TX870" y="TY870"/>
              </a:cxn>
              <a:cxn ang="0">
                <a:pos x="TX871" y="TY871"/>
              </a:cxn>
              <a:cxn ang="0">
                <a:pos x="TX872" y="TY872"/>
              </a:cxn>
              <a:cxn ang="0">
                <a:pos x="TX873" y="TY873"/>
              </a:cxn>
              <a:cxn ang="0">
                <a:pos x="TX874" y="TY874"/>
              </a:cxn>
              <a:cxn ang="0">
                <a:pos x="TX875" y="TY875"/>
              </a:cxn>
              <a:cxn ang="0">
                <a:pos x="TX876" y="TY876"/>
              </a:cxn>
              <a:cxn ang="0">
                <a:pos x="TX877" y="TY877"/>
              </a:cxn>
              <a:cxn ang="0">
                <a:pos x="TX878" y="TY878"/>
              </a:cxn>
              <a:cxn ang="0">
                <a:pos x="TX879" y="TY879"/>
              </a:cxn>
              <a:cxn ang="0">
                <a:pos x="TX880" y="TY880"/>
              </a:cxn>
              <a:cxn ang="0">
                <a:pos x="TX881" y="TY881"/>
              </a:cxn>
              <a:cxn ang="0">
                <a:pos x="TX882" y="TY882"/>
              </a:cxn>
              <a:cxn ang="0">
                <a:pos x="TX883" y="TY883"/>
              </a:cxn>
              <a:cxn ang="0">
                <a:pos x="TX884" y="TY884"/>
              </a:cxn>
              <a:cxn ang="0">
                <a:pos x="TX885" y="TY885"/>
              </a:cxn>
              <a:cxn ang="0">
                <a:pos x="TX886" y="TY886"/>
              </a:cxn>
              <a:cxn ang="0">
                <a:pos x="TX887" y="TY887"/>
              </a:cxn>
              <a:cxn ang="0">
                <a:pos x="TX888" y="TY888"/>
              </a:cxn>
              <a:cxn ang="0">
                <a:pos x="TX889" y="TY889"/>
              </a:cxn>
              <a:cxn ang="0">
                <a:pos x="TX890" y="TY890"/>
              </a:cxn>
              <a:cxn ang="0">
                <a:pos x="TX891" y="TY891"/>
              </a:cxn>
              <a:cxn ang="0">
                <a:pos x="TX892" y="TY892"/>
              </a:cxn>
              <a:cxn ang="0">
                <a:pos x="TX893" y="TY893"/>
              </a:cxn>
              <a:cxn ang="0">
                <a:pos x="TX894" y="TY894"/>
              </a:cxn>
              <a:cxn ang="0">
                <a:pos x="TX895" y="TY895"/>
              </a:cxn>
              <a:cxn ang="0">
                <a:pos x="TX896" y="TY896"/>
              </a:cxn>
              <a:cxn ang="0">
                <a:pos x="TX897" y="TY897"/>
              </a:cxn>
              <a:cxn ang="0">
                <a:pos x="TX898" y="TY898"/>
              </a:cxn>
              <a:cxn ang="0">
                <a:pos x="TX899" y="TY899"/>
              </a:cxn>
              <a:cxn ang="0">
                <a:pos x="TX900" y="TY900"/>
              </a:cxn>
              <a:cxn ang="0">
                <a:pos x="TX901" y="TY901"/>
              </a:cxn>
              <a:cxn ang="0">
                <a:pos x="TX902" y="TY902"/>
              </a:cxn>
              <a:cxn ang="0">
                <a:pos x="TX903" y="TY903"/>
              </a:cxn>
              <a:cxn ang="0">
                <a:pos x="TX904" y="TY904"/>
              </a:cxn>
              <a:cxn ang="0">
                <a:pos x="TX905" y="TY905"/>
              </a:cxn>
              <a:cxn ang="0">
                <a:pos x="TX906" y="TY906"/>
              </a:cxn>
              <a:cxn ang="0">
                <a:pos x="TX907" y="TY907"/>
              </a:cxn>
              <a:cxn ang="0">
                <a:pos x="TX908" y="TY908"/>
              </a:cxn>
              <a:cxn ang="0">
                <a:pos x="TX909" y="TY909"/>
              </a:cxn>
              <a:cxn ang="0">
                <a:pos x="TX910" y="TY910"/>
              </a:cxn>
              <a:cxn ang="0">
                <a:pos x="TX911" y="TY911"/>
              </a:cxn>
              <a:cxn ang="0">
                <a:pos x="TX912" y="TY912"/>
              </a:cxn>
              <a:cxn ang="0">
                <a:pos x="TX913" y="TY913"/>
              </a:cxn>
              <a:cxn ang="0">
                <a:pos x="TX914" y="TY914"/>
              </a:cxn>
              <a:cxn ang="0">
                <a:pos x="TX915" y="TY915"/>
              </a:cxn>
              <a:cxn ang="0">
                <a:pos x="TX916" y="TY916"/>
              </a:cxn>
              <a:cxn ang="0">
                <a:pos x="TX917" y="TY917"/>
              </a:cxn>
              <a:cxn ang="0">
                <a:pos x="TX918" y="TY918"/>
              </a:cxn>
              <a:cxn ang="0">
                <a:pos x="TX919" y="TY919"/>
              </a:cxn>
              <a:cxn ang="0">
                <a:pos x="TX920" y="TY920"/>
              </a:cxn>
              <a:cxn ang="0">
                <a:pos x="TX921" y="TY921"/>
              </a:cxn>
              <a:cxn ang="0">
                <a:pos x="TX922" y="TY922"/>
              </a:cxn>
              <a:cxn ang="0">
                <a:pos x="TX923" y="TY923"/>
              </a:cxn>
              <a:cxn ang="0">
                <a:pos x="TX924" y="TY924"/>
              </a:cxn>
              <a:cxn ang="0">
                <a:pos x="TX925" y="TY925"/>
              </a:cxn>
              <a:cxn ang="0">
                <a:pos x="TX926" y="TY926"/>
              </a:cxn>
              <a:cxn ang="0">
                <a:pos x="TX927" y="TY927"/>
              </a:cxn>
              <a:cxn ang="0">
                <a:pos x="TX928" y="TY928"/>
              </a:cxn>
              <a:cxn ang="0">
                <a:pos x="TX929" y="TY929"/>
              </a:cxn>
              <a:cxn ang="0">
                <a:pos x="TX930" y="TY930"/>
              </a:cxn>
              <a:cxn ang="0">
                <a:pos x="TX931" y="TY931"/>
              </a:cxn>
              <a:cxn ang="0">
                <a:pos x="TX932" y="TY932"/>
              </a:cxn>
              <a:cxn ang="0">
                <a:pos x="TX933" y="TY933"/>
              </a:cxn>
              <a:cxn ang="0">
                <a:pos x="TX934" y="TY934"/>
              </a:cxn>
              <a:cxn ang="0">
                <a:pos x="TX935" y="TY935"/>
              </a:cxn>
              <a:cxn ang="0">
                <a:pos x="TX936" y="TY936"/>
              </a:cxn>
              <a:cxn ang="0">
                <a:pos x="TX937" y="TY937"/>
              </a:cxn>
              <a:cxn ang="0">
                <a:pos x="TX938" y="TY938"/>
              </a:cxn>
              <a:cxn ang="0">
                <a:pos x="TX939" y="TY939"/>
              </a:cxn>
              <a:cxn ang="0">
                <a:pos x="TX940" y="TY940"/>
              </a:cxn>
              <a:cxn ang="0">
                <a:pos x="TX941" y="TY941"/>
              </a:cxn>
              <a:cxn ang="0">
                <a:pos x="TX942" y="TY942"/>
              </a:cxn>
              <a:cxn ang="0">
                <a:pos x="TX943" y="TY943"/>
              </a:cxn>
              <a:cxn ang="0">
                <a:pos x="TX944" y="TY944"/>
              </a:cxn>
              <a:cxn ang="0">
                <a:pos x="TX945" y="TY945"/>
              </a:cxn>
              <a:cxn ang="0">
                <a:pos x="TX946" y="TY946"/>
              </a:cxn>
              <a:cxn ang="0">
                <a:pos x="TX947" y="TY947"/>
              </a:cxn>
              <a:cxn ang="0">
                <a:pos x="TX948" y="TY948"/>
              </a:cxn>
              <a:cxn ang="0">
                <a:pos x="TX949" y="TY949"/>
              </a:cxn>
              <a:cxn ang="0">
                <a:pos x="TX950" y="TY950"/>
              </a:cxn>
              <a:cxn ang="0">
                <a:pos x="TX951" y="TY951"/>
              </a:cxn>
              <a:cxn ang="0">
                <a:pos x="TX952" y="TY952"/>
              </a:cxn>
              <a:cxn ang="0">
                <a:pos x="TX953" y="TY953"/>
              </a:cxn>
              <a:cxn ang="0">
                <a:pos x="TX954" y="TY954"/>
              </a:cxn>
              <a:cxn ang="0">
                <a:pos x="TX955" y="TY955"/>
              </a:cxn>
              <a:cxn ang="0">
                <a:pos x="TX957" y="TY957"/>
              </a:cxn>
              <a:cxn ang="0">
                <a:pos x="TX958" y="TY958"/>
              </a:cxn>
              <a:cxn ang="0">
                <a:pos x="TX959" y="TY959"/>
              </a:cxn>
              <a:cxn ang="0">
                <a:pos x="TX960" y="TY960"/>
              </a:cxn>
              <a:cxn ang="0">
                <a:pos x="TX961" y="TY961"/>
              </a:cxn>
              <a:cxn ang="0">
                <a:pos x="TX962" y="TY962"/>
              </a:cxn>
              <a:cxn ang="0">
                <a:pos x="TX963" y="TY963"/>
              </a:cxn>
              <a:cxn ang="0">
                <a:pos x="TX964" y="TY964"/>
              </a:cxn>
              <a:cxn ang="0">
                <a:pos x="TX965" y="TY965"/>
              </a:cxn>
              <a:cxn ang="0">
                <a:pos x="TX966" y="TY966"/>
              </a:cxn>
              <a:cxn ang="0">
                <a:pos x="TX967" y="TY967"/>
              </a:cxn>
              <a:cxn ang="0">
                <a:pos x="TX968" y="TY968"/>
              </a:cxn>
              <a:cxn ang="0">
                <a:pos x="TX969" y="TY969"/>
              </a:cxn>
              <a:cxn ang="0">
                <a:pos x="TX970" y="TY970"/>
              </a:cxn>
              <a:cxn ang="0">
                <a:pos x="TX971" y="TY971"/>
              </a:cxn>
              <a:cxn ang="0">
                <a:pos x="TX972" y="TY972"/>
              </a:cxn>
              <a:cxn ang="0">
                <a:pos x="TX973" y="TY973"/>
              </a:cxn>
              <a:cxn ang="0">
                <a:pos x="TX974" y="TY974"/>
              </a:cxn>
              <a:cxn ang="0">
                <a:pos x="TX975" y="TY975"/>
              </a:cxn>
              <a:cxn ang="0">
                <a:pos x="TX976" y="TY976"/>
              </a:cxn>
              <a:cxn ang="0">
                <a:pos x="TX977" y="TY977"/>
              </a:cxn>
              <a:cxn ang="0">
                <a:pos x="TX978" y="TY978"/>
              </a:cxn>
              <a:cxn ang="0">
                <a:pos x="TX979" y="TY979"/>
              </a:cxn>
              <a:cxn ang="0">
                <a:pos x="TX980" y="TY980"/>
              </a:cxn>
              <a:cxn ang="0">
                <a:pos x="TX981" y="TY981"/>
              </a:cxn>
              <a:cxn ang="0">
                <a:pos x="TX982" y="TY982"/>
              </a:cxn>
              <a:cxn ang="0">
                <a:pos x="TX983" y="TY983"/>
              </a:cxn>
              <a:cxn ang="0">
                <a:pos x="TX984" y="TY984"/>
              </a:cxn>
              <a:cxn ang="0">
                <a:pos x="TX985" y="TY985"/>
              </a:cxn>
              <a:cxn ang="0">
                <a:pos x="TX986" y="TY986"/>
              </a:cxn>
              <a:cxn ang="0">
                <a:pos x="TX987" y="TY987"/>
              </a:cxn>
              <a:cxn ang="0">
                <a:pos x="TX988" y="TY988"/>
              </a:cxn>
              <a:cxn ang="0">
                <a:pos x="TX989" y="TY989"/>
              </a:cxn>
              <a:cxn ang="0">
                <a:pos x="TX990" y="TY990"/>
              </a:cxn>
              <a:cxn ang="0">
                <a:pos x="TX991" y="TY991"/>
              </a:cxn>
              <a:cxn ang="0">
                <a:pos x="TX992" y="TY992"/>
              </a:cxn>
              <a:cxn ang="0">
                <a:pos x="TX993" y="TY993"/>
              </a:cxn>
              <a:cxn ang="0">
                <a:pos x="TX994" y="TY994"/>
              </a:cxn>
              <a:cxn ang="0">
                <a:pos x="TX995" y="TY995"/>
              </a:cxn>
              <a:cxn ang="0">
                <a:pos x="TX996" y="TY996"/>
              </a:cxn>
              <a:cxn ang="0">
                <a:pos x="TX997" y="TY997"/>
              </a:cxn>
              <a:cxn ang="0">
                <a:pos x="TX998" y="TY998"/>
              </a:cxn>
              <a:cxn ang="0">
                <a:pos x="TX999" y="TY999"/>
              </a:cxn>
              <a:cxn ang="0">
                <a:pos x="TX1000" y="TY1000"/>
              </a:cxn>
              <a:cxn ang="0">
                <a:pos x="TX1001" y="TY1001"/>
              </a:cxn>
              <a:cxn ang="0">
                <a:pos x="TX1002" y="TY1002"/>
              </a:cxn>
              <a:cxn ang="0">
                <a:pos x="TX1003" y="TY1003"/>
              </a:cxn>
              <a:cxn ang="0">
                <a:pos x="TX1004" y="TY1004"/>
              </a:cxn>
              <a:cxn ang="0">
                <a:pos x="TX1005" y="TY1005"/>
              </a:cxn>
              <a:cxn ang="0">
                <a:pos x="TX1006" y="TY1006"/>
              </a:cxn>
              <a:cxn ang="0">
                <a:pos x="TX1007" y="TY1007"/>
              </a:cxn>
              <a:cxn ang="0">
                <a:pos x="TX1008" y="TY1008"/>
              </a:cxn>
              <a:cxn ang="0">
                <a:pos x="TX1009" y="TY1009"/>
              </a:cxn>
              <a:cxn ang="0">
                <a:pos x="TX1010" y="TY1010"/>
              </a:cxn>
              <a:cxn ang="0">
                <a:pos x="TX1011" y="TY1011"/>
              </a:cxn>
              <a:cxn ang="0">
                <a:pos x="TX1012" y="TY1012"/>
              </a:cxn>
              <a:cxn ang="0">
                <a:pos x="TX1013" y="TY1013"/>
              </a:cxn>
              <a:cxn ang="0">
                <a:pos x="TX1014" y="TY1014"/>
              </a:cxn>
              <a:cxn ang="0">
                <a:pos x="TX1015" y="TY1015"/>
              </a:cxn>
              <a:cxn ang="0">
                <a:pos x="TX1016" y="TY1016"/>
              </a:cxn>
              <a:cxn ang="0">
                <a:pos x="TX1017" y="TY1017"/>
              </a:cxn>
              <a:cxn ang="0">
                <a:pos x="TX1018" y="TY1018"/>
              </a:cxn>
              <a:cxn ang="0">
                <a:pos x="TX1019" y="TY1019"/>
              </a:cxn>
              <a:cxn ang="0">
                <a:pos x="TX1020" y="TY1020"/>
              </a:cxn>
              <a:cxn ang="0">
                <a:pos x="TX1021" y="TY1021"/>
              </a:cxn>
              <a:cxn ang="0">
                <a:pos x="TX1022" y="TY1022"/>
              </a:cxn>
              <a:cxn ang="0">
                <a:pos x="TX1023" y="TY1023"/>
              </a:cxn>
              <a:cxn ang="0">
                <a:pos x="TX1024" y="TY1024"/>
              </a:cxn>
              <a:cxn ang="0">
                <a:pos x="TX1025" y="TY1025"/>
              </a:cxn>
              <a:cxn ang="0">
                <a:pos x="TX1026" y="TY1026"/>
              </a:cxn>
              <a:cxn ang="0">
                <a:pos x="TX1027" y="TY1027"/>
              </a:cxn>
              <a:cxn ang="0">
                <a:pos x="TX1028" y="TY1028"/>
              </a:cxn>
              <a:cxn ang="0">
                <a:pos x="TX1029" y="TY1029"/>
              </a:cxn>
              <a:cxn ang="0">
                <a:pos x="TX1030" y="TY1030"/>
              </a:cxn>
              <a:cxn ang="0">
                <a:pos x="TX1031" y="TY1031"/>
              </a:cxn>
              <a:cxn ang="0">
                <a:pos x="TX1032" y="TY1032"/>
              </a:cxn>
              <a:cxn ang="0">
                <a:pos x="TX1033" y="TY1033"/>
              </a:cxn>
              <a:cxn ang="0">
                <a:pos x="TX1034" y="TY1034"/>
              </a:cxn>
              <a:cxn ang="0">
                <a:pos x="TX1035" y="TY1035"/>
              </a:cxn>
              <a:cxn ang="0">
                <a:pos x="TX1036" y="TY1036"/>
              </a:cxn>
              <a:cxn ang="0">
                <a:pos x="TX1037" y="TY1037"/>
              </a:cxn>
              <a:cxn ang="0">
                <a:pos x="TX1038" y="TY1038"/>
              </a:cxn>
              <a:cxn ang="0">
                <a:pos x="TX1039" y="TY1039"/>
              </a:cxn>
              <a:cxn ang="0">
                <a:pos x="TX1040" y="TY1040"/>
              </a:cxn>
              <a:cxn ang="0">
                <a:pos x="TX1041" y="TY1041"/>
              </a:cxn>
              <a:cxn ang="0">
                <a:pos x="TX1042" y="TY1042"/>
              </a:cxn>
              <a:cxn ang="0">
                <a:pos x="TX1043" y="TY1043"/>
              </a:cxn>
              <a:cxn ang="0">
                <a:pos x="TX1044" y="TY1044"/>
              </a:cxn>
              <a:cxn ang="0">
                <a:pos x="TX1045" y="TY1045"/>
              </a:cxn>
              <a:cxn ang="0">
                <a:pos x="TX1046" y="TY1046"/>
              </a:cxn>
              <a:cxn ang="0">
                <a:pos x="TX1047" y="TY1047"/>
              </a:cxn>
              <a:cxn ang="0">
                <a:pos x="TX1048" y="TY1048"/>
              </a:cxn>
              <a:cxn ang="0">
                <a:pos x="TX1049" y="TY1049"/>
              </a:cxn>
              <a:cxn ang="0">
                <a:pos x="TX1050" y="TY1050"/>
              </a:cxn>
              <a:cxn ang="0">
                <a:pos x="TX1051" y="TY1051"/>
              </a:cxn>
              <a:cxn ang="0">
                <a:pos x="TX1052" y="TY1052"/>
              </a:cxn>
              <a:cxn ang="0">
                <a:pos x="TX1053" y="TY1053"/>
              </a:cxn>
              <a:cxn ang="0">
                <a:pos x="TX1054" y="TY1054"/>
              </a:cxn>
              <a:cxn ang="0">
                <a:pos x="TX1055" y="TY1055"/>
              </a:cxn>
              <a:cxn ang="0">
                <a:pos x="TX1056" y="TY1056"/>
              </a:cxn>
              <a:cxn ang="0">
                <a:pos x="TX1057" y="TY1057"/>
              </a:cxn>
              <a:cxn ang="0">
                <a:pos x="TX1058" y="TY1058"/>
              </a:cxn>
              <a:cxn ang="0">
                <a:pos x="TX1059" y="TY1059"/>
              </a:cxn>
              <a:cxn ang="0">
                <a:pos x="TX1060" y="TY1060"/>
              </a:cxn>
              <a:cxn ang="0">
                <a:pos x="TX1061" y="TY1061"/>
              </a:cxn>
              <a:cxn ang="0">
                <a:pos x="TX1062" y="TY1062"/>
              </a:cxn>
              <a:cxn ang="0">
                <a:pos x="TX1063" y="TY1063"/>
              </a:cxn>
              <a:cxn ang="0">
                <a:pos x="TX1064" y="TY1064"/>
              </a:cxn>
              <a:cxn ang="0">
                <a:pos x="TX1065" y="TY1065"/>
              </a:cxn>
              <a:cxn ang="0">
                <a:pos x="TX1066" y="TY1066"/>
              </a:cxn>
              <a:cxn ang="0">
                <a:pos x="TX1067" y="TY1067"/>
              </a:cxn>
              <a:cxn ang="0">
                <a:pos x="TX1068" y="TY1068"/>
              </a:cxn>
              <a:cxn ang="0">
                <a:pos x="TX1069" y="TY1069"/>
              </a:cxn>
              <a:cxn ang="0">
                <a:pos x="TX1070" y="TY1070"/>
              </a:cxn>
              <a:cxn ang="0">
                <a:pos x="TX1071" y="TY1071"/>
              </a:cxn>
              <a:cxn ang="0">
                <a:pos x="TX1072" y="TY1072"/>
              </a:cxn>
              <a:cxn ang="0">
                <a:pos x="TX1073" y="TY1073"/>
              </a:cxn>
              <a:cxn ang="0">
                <a:pos x="TX1074" y="TY1074"/>
              </a:cxn>
              <a:cxn ang="0">
                <a:pos x="TX1075" y="TY1075"/>
              </a:cxn>
              <a:cxn ang="0">
                <a:pos x="TX1076" y="TY1076"/>
              </a:cxn>
              <a:cxn ang="0">
                <a:pos x="TX1077" y="TY1077"/>
              </a:cxn>
              <a:cxn ang="0">
                <a:pos x="TX1078" y="TY1078"/>
              </a:cxn>
              <a:cxn ang="0">
                <a:pos x="TX1079" y="TY1079"/>
              </a:cxn>
              <a:cxn ang="0">
                <a:pos x="TX1080" y="TY1080"/>
              </a:cxn>
              <a:cxn ang="0">
                <a:pos x="TX1081" y="TY1081"/>
              </a:cxn>
              <a:cxn ang="0">
                <a:pos x="TX1082" y="TY1082"/>
              </a:cxn>
              <a:cxn ang="0">
                <a:pos x="TX1083" y="TY1083"/>
              </a:cxn>
              <a:cxn ang="0">
                <a:pos x="TX1084" y="TY1084"/>
              </a:cxn>
              <a:cxn ang="0">
                <a:pos x="TX1085" y="TY1085"/>
              </a:cxn>
              <a:cxn ang="0">
                <a:pos x="TX1086" y="TY1086"/>
              </a:cxn>
              <a:cxn ang="0">
                <a:pos x="TX1087" y="TY1087"/>
              </a:cxn>
              <a:cxn ang="0">
                <a:pos x="TX1088" y="TY1088"/>
              </a:cxn>
              <a:cxn ang="0">
                <a:pos x="TX1089" y="TY1089"/>
              </a:cxn>
              <a:cxn ang="0">
                <a:pos x="TX1090" y="TY1090"/>
              </a:cxn>
              <a:cxn ang="0">
                <a:pos x="TX1091" y="TY1091"/>
              </a:cxn>
              <a:cxn ang="0">
                <a:pos x="TX1092" y="TY1092"/>
              </a:cxn>
              <a:cxn ang="0">
                <a:pos x="TX1093" y="TY1093"/>
              </a:cxn>
              <a:cxn ang="0">
                <a:pos x="TX1094" y="TY1094"/>
              </a:cxn>
              <a:cxn ang="0">
                <a:pos x="TX1095" y="TY1095"/>
              </a:cxn>
              <a:cxn ang="0">
                <a:pos x="TX1096" y="TY1096"/>
              </a:cxn>
              <a:cxn ang="0">
                <a:pos x="TX1097" y="TY1097"/>
              </a:cxn>
              <a:cxn ang="0">
                <a:pos x="TX1098" y="TY1098"/>
              </a:cxn>
              <a:cxn ang="0">
                <a:pos x="TX1099" y="TY1099"/>
              </a:cxn>
              <a:cxn ang="0">
                <a:pos x="TX1100" y="TY1100"/>
              </a:cxn>
              <a:cxn ang="0">
                <a:pos x="TX1101" y="TY1101"/>
              </a:cxn>
              <a:cxn ang="0">
                <a:pos x="TX1102" y="TY1102"/>
              </a:cxn>
              <a:cxn ang="0">
                <a:pos x="TX1103" y="TY1103"/>
              </a:cxn>
              <a:cxn ang="0">
                <a:pos x="TX1104" y="TY1104"/>
              </a:cxn>
              <a:cxn ang="0">
                <a:pos x="TX1105" y="TY1105"/>
              </a:cxn>
              <a:cxn ang="0">
                <a:pos x="TX1106" y="TY1106"/>
              </a:cxn>
              <a:cxn ang="0">
                <a:pos x="TX1107" y="TY1107"/>
              </a:cxn>
              <a:cxn ang="0">
                <a:pos x="TX1108" y="TY1108"/>
              </a:cxn>
              <a:cxn ang="0">
                <a:pos x="TX1109" y="TY1109"/>
              </a:cxn>
              <a:cxn ang="0">
                <a:pos x="TX1110" y="TY1110"/>
              </a:cxn>
              <a:cxn ang="0">
                <a:pos x="TX1111" y="TY1111"/>
              </a:cxn>
              <a:cxn ang="0">
                <a:pos x="TX1112" y="TY1112"/>
              </a:cxn>
              <a:cxn ang="0">
                <a:pos x="TX1113" y="TY1113"/>
              </a:cxn>
              <a:cxn ang="0">
                <a:pos x="TX1114" y="TY1114"/>
              </a:cxn>
              <a:cxn ang="0">
                <a:pos x="TX1115" y="TY1115"/>
              </a:cxn>
              <a:cxn ang="0">
                <a:pos x="TX1116" y="TY1116"/>
              </a:cxn>
              <a:cxn ang="0">
                <a:pos x="TX1117" y="TY1117"/>
              </a:cxn>
              <a:cxn ang="0">
                <a:pos x="TX1118" y="TY1118"/>
              </a:cxn>
              <a:cxn ang="0">
                <a:pos x="TX1119" y="TY1119"/>
              </a:cxn>
              <a:cxn ang="0">
                <a:pos x="TX1120" y="TY1120"/>
              </a:cxn>
              <a:cxn ang="0">
                <a:pos x="TX1121" y="TY1121"/>
              </a:cxn>
              <a:cxn ang="0">
                <a:pos x="TX1122" y="TY1122"/>
              </a:cxn>
              <a:cxn ang="0">
                <a:pos x="TX1123" y="TY1123"/>
              </a:cxn>
              <a:cxn ang="0">
                <a:pos x="TX1124" y="TY1124"/>
              </a:cxn>
              <a:cxn ang="0">
                <a:pos x="TX1125" y="TY1125"/>
              </a:cxn>
              <a:cxn ang="0">
                <a:pos x="TX1127" y="TY1127"/>
              </a:cxn>
              <a:cxn ang="0">
                <a:pos x="TX1128" y="TY1128"/>
              </a:cxn>
              <a:cxn ang="0">
                <a:pos x="TX1129" y="TY1129"/>
              </a:cxn>
              <a:cxn ang="0">
                <a:pos x="TX1130" y="TY1130"/>
              </a:cxn>
              <a:cxn ang="0">
                <a:pos x="TX1131" y="TY1131"/>
              </a:cxn>
              <a:cxn ang="0">
                <a:pos x="TX1132" y="TY1132"/>
              </a:cxn>
              <a:cxn ang="0">
                <a:pos x="TX1133" y="TY1133"/>
              </a:cxn>
              <a:cxn ang="0">
                <a:pos x="TX1134" y="TY1134"/>
              </a:cxn>
              <a:cxn ang="0">
                <a:pos x="TX1135" y="TY1135"/>
              </a:cxn>
              <a:cxn ang="0">
                <a:pos x="TX1136" y="TY1136"/>
              </a:cxn>
              <a:cxn ang="0">
                <a:pos x="TX1137" y="TY1137"/>
              </a:cxn>
              <a:cxn ang="0">
                <a:pos x="TX1138" y="TY1138"/>
              </a:cxn>
              <a:cxn ang="0">
                <a:pos x="TX1139" y="TY1139"/>
              </a:cxn>
              <a:cxn ang="0">
                <a:pos x="TX1140" y="TY1140"/>
              </a:cxn>
              <a:cxn ang="0">
                <a:pos x="TX1141" y="TY1141"/>
              </a:cxn>
              <a:cxn ang="0">
                <a:pos x="TX1142" y="TY1142"/>
              </a:cxn>
              <a:cxn ang="0">
                <a:pos x="TX1143" y="TY1143"/>
              </a:cxn>
              <a:cxn ang="0">
                <a:pos x="TX1144" y="TY1144"/>
              </a:cxn>
              <a:cxn ang="0">
                <a:pos x="TX1145" y="TY1145"/>
              </a:cxn>
              <a:cxn ang="0">
                <a:pos x="TX1146" y="TY1146"/>
              </a:cxn>
              <a:cxn ang="0">
                <a:pos x="TX1147" y="TY1147"/>
              </a:cxn>
              <a:cxn ang="0">
                <a:pos x="TX1148" y="TY1148"/>
              </a:cxn>
              <a:cxn ang="0">
                <a:pos x="TX1149" y="TY1149"/>
              </a:cxn>
              <a:cxn ang="0">
                <a:pos x="TX1150" y="TY1150"/>
              </a:cxn>
              <a:cxn ang="0">
                <a:pos x="TX1151" y="TY1151"/>
              </a:cxn>
              <a:cxn ang="0">
                <a:pos x="TX1152" y="TY1152"/>
              </a:cxn>
              <a:cxn ang="0">
                <a:pos x="TX1153" y="TY1153"/>
              </a:cxn>
              <a:cxn ang="0">
                <a:pos x="TX1154" y="TY1154"/>
              </a:cxn>
              <a:cxn ang="0">
                <a:pos x="TX1155" y="TY1155"/>
              </a:cxn>
              <a:cxn ang="0">
                <a:pos x="TX1156" y="TY1156"/>
              </a:cxn>
              <a:cxn ang="0">
                <a:pos x="TX1157" y="TY1157"/>
              </a:cxn>
              <a:cxn ang="0">
                <a:pos x="TX1158" y="TY1158"/>
              </a:cxn>
              <a:cxn ang="0">
                <a:pos x="TX1159" y="TY1159"/>
              </a:cxn>
              <a:cxn ang="0">
                <a:pos x="TX1160" y="TY1160"/>
              </a:cxn>
              <a:cxn ang="0">
                <a:pos x="TX1161" y="TY1161"/>
              </a:cxn>
              <a:cxn ang="0">
                <a:pos x="TX1162" y="TY1162"/>
              </a:cxn>
              <a:cxn ang="0">
                <a:pos x="TX1163" y="TY1163"/>
              </a:cxn>
              <a:cxn ang="0">
                <a:pos x="TX1164" y="TY1164"/>
              </a:cxn>
              <a:cxn ang="0">
                <a:pos x="TX1165" y="TY1165"/>
              </a:cxn>
              <a:cxn ang="0">
                <a:pos x="TX1166" y="TY1166"/>
              </a:cxn>
              <a:cxn ang="0">
                <a:pos x="TX1167" y="TY1167"/>
              </a:cxn>
              <a:cxn ang="0">
                <a:pos x="TX1168" y="TY1168"/>
              </a:cxn>
              <a:cxn ang="0">
                <a:pos x="TX1169" y="TY1169"/>
              </a:cxn>
              <a:cxn ang="0">
                <a:pos x="TX1170" y="TY1170"/>
              </a:cxn>
              <a:cxn ang="0">
                <a:pos x="TX1171" y="TY1171"/>
              </a:cxn>
              <a:cxn ang="0">
                <a:pos x="TX1172" y="TY1172"/>
              </a:cxn>
              <a:cxn ang="0">
                <a:pos x="TX1173" y="TY1173"/>
              </a:cxn>
              <a:cxn ang="0">
                <a:pos x="TX1174" y="TY1174"/>
              </a:cxn>
              <a:cxn ang="0">
                <a:pos x="TX1175" y="TY1175"/>
              </a:cxn>
              <a:cxn ang="0">
                <a:pos x="TX1176" y="TY1176"/>
              </a:cxn>
              <a:cxn ang="0">
                <a:pos x="TX1177" y="TY1177"/>
              </a:cxn>
              <a:cxn ang="0">
                <a:pos x="TX1178" y="TY1178"/>
              </a:cxn>
              <a:cxn ang="0">
                <a:pos x="TX1179" y="TY1179"/>
              </a:cxn>
              <a:cxn ang="0">
                <a:pos x="TX1180" y="TY1180"/>
              </a:cxn>
              <a:cxn ang="0">
                <a:pos x="TX1181" y="TY1181"/>
              </a:cxn>
              <a:cxn ang="0">
                <a:pos x="TX1182" y="TY1182"/>
              </a:cxn>
              <a:cxn ang="0">
                <a:pos x="TX1183" y="TY1183"/>
              </a:cxn>
              <a:cxn ang="0">
                <a:pos x="TX1184" y="TY1184"/>
              </a:cxn>
              <a:cxn ang="0">
                <a:pos x="TX1185" y="TY1185"/>
              </a:cxn>
              <a:cxn ang="0">
                <a:pos x="TX1186" y="TY1186"/>
              </a:cxn>
              <a:cxn ang="0">
                <a:pos x="TX1187" y="TY1187"/>
              </a:cxn>
              <a:cxn ang="0">
                <a:pos x="TX1188" y="TY1188"/>
              </a:cxn>
              <a:cxn ang="0">
                <a:pos x="TX1189" y="TY1189"/>
              </a:cxn>
              <a:cxn ang="0">
                <a:pos x="TX1190" y="TY1190"/>
              </a:cxn>
              <a:cxn ang="0">
                <a:pos x="TX1191" y="TY1191"/>
              </a:cxn>
              <a:cxn ang="0">
                <a:pos x="TX1192" y="TY1192"/>
              </a:cxn>
              <a:cxn ang="0">
                <a:pos x="TX1193" y="TY1193"/>
              </a:cxn>
              <a:cxn ang="0">
                <a:pos x="TX1194" y="TY1194"/>
              </a:cxn>
              <a:cxn ang="0">
                <a:pos x="TX1195" y="TY1195"/>
              </a:cxn>
              <a:cxn ang="0">
                <a:pos x="TX1196" y="TY1196"/>
              </a:cxn>
              <a:cxn ang="0">
                <a:pos x="TX1197" y="TY1197"/>
              </a:cxn>
              <a:cxn ang="0">
                <a:pos x="TX1198" y="TY1198"/>
              </a:cxn>
              <a:cxn ang="0">
                <a:pos x="TX1199" y="TY1199"/>
              </a:cxn>
              <a:cxn ang="0">
                <a:pos x="TX1200" y="TY1200"/>
              </a:cxn>
              <a:cxn ang="0">
                <a:pos x="TX1201" y="TY1201"/>
              </a:cxn>
              <a:cxn ang="0">
                <a:pos x="TX1202" y="TY1202"/>
              </a:cxn>
              <a:cxn ang="0">
                <a:pos x="TX1203" y="TY1203"/>
              </a:cxn>
              <a:cxn ang="0">
                <a:pos x="TX1204" y="TY1204"/>
              </a:cxn>
              <a:cxn ang="0">
                <a:pos x="TX1205" y="TY1205"/>
              </a:cxn>
              <a:cxn ang="0">
                <a:pos x="TX1206" y="TY1206"/>
              </a:cxn>
              <a:cxn ang="0">
                <a:pos x="TX1207" y="TY1207"/>
              </a:cxn>
              <a:cxn ang="0">
                <a:pos x="TX1208" y="TY1208"/>
              </a:cxn>
              <a:cxn ang="0">
                <a:pos x="TX1209" y="TY1209"/>
              </a:cxn>
              <a:cxn ang="0">
                <a:pos x="TX1210" y="TY1210"/>
              </a:cxn>
              <a:cxn ang="0">
                <a:pos x="TX1211" y="TY1211"/>
              </a:cxn>
              <a:cxn ang="0">
                <a:pos x="TX1212" y="TY1212"/>
              </a:cxn>
              <a:cxn ang="0">
                <a:pos x="TX1213" y="TY1213"/>
              </a:cxn>
              <a:cxn ang="0">
                <a:pos x="TX1214" y="TY1214"/>
              </a:cxn>
              <a:cxn ang="0">
                <a:pos x="TX1215" y="TY1215"/>
              </a:cxn>
              <a:cxn ang="0">
                <a:pos x="TX1216" y="TY1216"/>
              </a:cxn>
              <a:cxn ang="0">
                <a:pos x="TX1217" y="TY1217"/>
              </a:cxn>
              <a:cxn ang="0">
                <a:pos x="TX1218" y="TY1218"/>
              </a:cxn>
              <a:cxn ang="0">
                <a:pos x="TX1219" y="TY1219"/>
              </a:cxn>
              <a:cxn ang="0">
                <a:pos x="TX1220" y="TY1220"/>
              </a:cxn>
              <a:cxn ang="0">
                <a:pos x="TX1221" y="TY1221"/>
              </a:cxn>
              <a:cxn ang="0">
                <a:pos x="TX1222" y="TY1222"/>
              </a:cxn>
              <a:cxn ang="0">
                <a:pos x="TX1223" y="TY1223"/>
              </a:cxn>
              <a:cxn ang="0">
                <a:pos x="TX1224" y="TY1224"/>
              </a:cxn>
              <a:cxn ang="0">
                <a:pos x="TX1225" y="TY1225"/>
              </a:cxn>
              <a:cxn ang="0">
                <a:pos x="TX1226" y="TY1226"/>
              </a:cxn>
              <a:cxn ang="0">
                <a:pos x="TX1227" y="TY1227"/>
              </a:cxn>
              <a:cxn ang="0">
                <a:pos x="TX1228" y="TY1228"/>
              </a:cxn>
              <a:cxn ang="0">
                <a:pos x="TX1229" y="TY1229"/>
              </a:cxn>
              <a:cxn ang="0">
                <a:pos x="TX1230" y="TY1230"/>
              </a:cxn>
              <a:cxn ang="0">
                <a:pos x="TX1231" y="TY1231"/>
              </a:cxn>
              <a:cxn ang="0">
                <a:pos x="TX1232" y="TY1232"/>
              </a:cxn>
              <a:cxn ang="0">
                <a:pos x="TX1233" y="TY1233"/>
              </a:cxn>
              <a:cxn ang="0">
                <a:pos x="TX1234" y="TY1234"/>
              </a:cxn>
              <a:cxn ang="0">
                <a:pos x="TX1235" y="TY1235"/>
              </a:cxn>
              <a:cxn ang="0">
                <a:pos x="TX1236" y="TY1236"/>
              </a:cxn>
              <a:cxn ang="0">
                <a:pos x="TX1237" y="TY1237"/>
              </a:cxn>
              <a:cxn ang="0">
                <a:pos x="TX1238" y="TY1238"/>
              </a:cxn>
              <a:cxn ang="0">
                <a:pos x="TX1239" y="TY1239"/>
              </a:cxn>
              <a:cxn ang="0">
                <a:pos x="TX1241" y="TY1241"/>
              </a:cxn>
              <a:cxn ang="0">
                <a:pos x="TX1242" y="TY1242"/>
              </a:cxn>
              <a:cxn ang="0">
                <a:pos x="TX1243" y="TY1243"/>
              </a:cxn>
              <a:cxn ang="0">
                <a:pos x="TX1244" y="TY1244"/>
              </a:cxn>
              <a:cxn ang="0">
                <a:pos x="TX1245" y="TY1245"/>
              </a:cxn>
              <a:cxn ang="0">
                <a:pos x="TX1246" y="TY1246"/>
              </a:cxn>
              <a:cxn ang="0">
                <a:pos x="TX1247" y="TY1247"/>
              </a:cxn>
              <a:cxn ang="0">
                <a:pos x="TX1248" y="TY1248"/>
              </a:cxn>
              <a:cxn ang="0">
                <a:pos x="TX1249" y="TY1249"/>
              </a:cxn>
              <a:cxn ang="0">
                <a:pos x="TX1250" y="TY1250"/>
              </a:cxn>
              <a:cxn ang="0">
                <a:pos x="TX1251" y="TY1251"/>
              </a:cxn>
              <a:cxn ang="0">
                <a:pos x="TX1252" y="TY1252"/>
              </a:cxn>
              <a:cxn ang="0">
                <a:pos x="TX1253" y="TY1253"/>
              </a:cxn>
              <a:cxn ang="0">
                <a:pos x="TX1254" y="TY1254"/>
              </a:cxn>
              <a:cxn ang="0">
                <a:pos x="TX1255" y="TY1255"/>
              </a:cxn>
              <a:cxn ang="0">
                <a:pos x="TX1256" y="TY1256"/>
              </a:cxn>
              <a:cxn ang="0">
                <a:pos x="TX1257" y="TY1257"/>
              </a:cxn>
              <a:cxn ang="0">
                <a:pos x="TX1258" y="TY1258"/>
              </a:cxn>
              <a:cxn ang="0">
                <a:pos x="TX1259" y="TY1259"/>
              </a:cxn>
              <a:cxn ang="0">
                <a:pos x="TX1260" y="TY1260"/>
              </a:cxn>
              <a:cxn ang="0">
                <a:pos x="TX1261" y="TY1261"/>
              </a:cxn>
              <a:cxn ang="0">
                <a:pos x="TX1262" y="TY1262"/>
              </a:cxn>
              <a:cxn ang="0">
                <a:pos x="TX1263" y="TY1263"/>
              </a:cxn>
              <a:cxn ang="0">
                <a:pos x="TX1264" y="TY1264"/>
              </a:cxn>
              <a:cxn ang="0">
                <a:pos x="TX1265" y="TY1265"/>
              </a:cxn>
              <a:cxn ang="0">
                <a:pos x="TX1266" y="TY1266"/>
              </a:cxn>
              <a:cxn ang="0">
                <a:pos x="TX1267" y="TY1267"/>
              </a:cxn>
              <a:cxn ang="0">
                <a:pos x="TX1268" y="TY1268"/>
              </a:cxn>
              <a:cxn ang="0">
                <a:pos x="TX1269" y="TY1269"/>
              </a:cxn>
              <a:cxn ang="0">
                <a:pos x="TX1270" y="TY1270"/>
              </a:cxn>
              <a:cxn ang="0">
                <a:pos x="TX1271" y="TY1271"/>
              </a:cxn>
              <a:cxn ang="0">
                <a:pos x="TX1272" y="TY1272"/>
              </a:cxn>
              <a:cxn ang="0">
                <a:pos x="TX1273" y="TY1273"/>
              </a:cxn>
              <a:cxn ang="0">
                <a:pos x="TX1274" y="TY1274"/>
              </a:cxn>
              <a:cxn ang="0">
                <a:pos x="TX1275" y="TY1275"/>
              </a:cxn>
              <a:cxn ang="0">
                <a:pos x="TX1276" y="TY1276"/>
              </a:cxn>
              <a:cxn ang="0">
                <a:pos x="TX1277" y="TY1277"/>
              </a:cxn>
              <a:cxn ang="0">
                <a:pos x="TX1278" y="TY1278"/>
              </a:cxn>
              <a:cxn ang="0">
                <a:pos x="TX1279" y="TY1279"/>
              </a:cxn>
              <a:cxn ang="0">
                <a:pos x="TX1280" y="TY1280"/>
              </a:cxn>
              <a:cxn ang="0">
                <a:pos x="TX1281" y="TY1281"/>
              </a:cxn>
              <a:cxn ang="0">
                <a:pos x="TX1282" y="TY1282"/>
              </a:cxn>
              <a:cxn ang="0">
                <a:pos x="TX1283" y="TY1283"/>
              </a:cxn>
              <a:cxn ang="0">
                <a:pos x="TX1284" y="TY1284"/>
              </a:cxn>
              <a:cxn ang="0">
                <a:pos x="TX1285" y="TY1285"/>
              </a:cxn>
              <a:cxn ang="0">
                <a:pos x="TX1286" y="TY1286"/>
              </a:cxn>
              <a:cxn ang="0">
                <a:pos x="TX1287" y="TY1287"/>
              </a:cxn>
              <a:cxn ang="0">
                <a:pos x="TX1288" y="TY1288"/>
              </a:cxn>
              <a:cxn ang="0">
                <a:pos x="TX1289" y="TY1289"/>
              </a:cxn>
              <a:cxn ang="0">
                <a:pos x="TX1290" y="TY1290"/>
              </a:cxn>
              <a:cxn ang="0">
                <a:pos x="TX1291" y="TY1291"/>
              </a:cxn>
              <a:cxn ang="0">
                <a:pos x="TX1292" y="TY1292"/>
              </a:cxn>
              <a:cxn ang="0">
                <a:pos x="TX1293" y="TY1293"/>
              </a:cxn>
              <a:cxn ang="0">
                <a:pos x="TX1294" y="TY1294"/>
              </a:cxn>
              <a:cxn ang="0">
                <a:pos x="TX1295" y="TY1295"/>
              </a:cxn>
              <a:cxn ang="0">
                <a:pos x="TX1296" y="TY1296"/>
              </a:cxn>
              <a:cxn ang="0">
                <a:pos x="TX1297" y="TY1297"/>
              </a:cxn>
              <a:cxn ang="0">
                <a:pos x="TX1298" y="TY1298"/>
              </a:cxn>
              <a:cxn ang="0">
                <a:pos x="TX1299" y="TY1299"/>
              </a:cxn>
              <a:cxn ang="0">
                <a:pos x="TX1300" y="TY1300"/>
              </a:cxn>
              <a:cxn ang="0">
                <a:pos x="TX1301" y="TY1301"/>
              </a:cxn>
              <a:cxn ang="0">
                <a:pos x="TX1302" y="TY1302"/>
              </a:cxn>
              <a:cxn ang="0">
                <a:pos x="TX1303" y="TY1303"/>
              </a:cxn>
              <a:cxn ang="0">
                <a:pos x="TX1304" y="TY1304"/>
              </a:cxn>
              <a:cxn ang="0">
                <a:pos x="TX1305" y="TY1305"/>
              </a:cxn>
              <a:cxn ang="0">
                <a:pos x="TX1306" y="TY1306"/>
              </a:cxn>
              <a:cxn ang="0">
                <a:pos x="TX1307" y="TY1307"/>
              </a:cxn>
              <a:cxn ang="0">
                <a:pos x="TX1308" y="TY1308"/>
              </a:cxn>
              <a:cxn ang="0">
                <a:pos x="TX1309" y="TY1309"/>
              </a:cxn>
              <a:cxn ang="0">
                <a:pos x="TX1310" y="TY1310"/>
              </a:cxn>
              <a:cxn ang="0">
                <a:pos x="TX1311" y="TY1311"/>
              </a:cxn>
              <a:cxn ang="0">
                <a:pos x="TX1312" y="TY1312"/>
              </a:cxn>
              <a:cxn ang="0">
                <a:pos x="TX1313" y="TY1313"/>
              </a:cxn>
              <a:cxn ang="0">
                <a:pos x="TX1314" y="TY1314"/>
              </a:cxn>
              <a:cxn ang="0">
                <a:pos x="TX1315" y="TY1315"/>
              </a:cxn>
              <a:cxn ang="0">
                <a:pos x="TX1316" y="TY1316"/>
              </a:cxn>
              <a:cxn ang="0">
                <a:pos x="TX1317" y="TY1317"/>
              </a:cxn>
              <a:cxn ang="0">
                <a:pos x="TX1318" y="TY1318"/>
              </a:cxn>
              <a:cxn ang="0">
                <a:pos x="TX1319" y="TY1319"/>
              </a:cxn>
              <a:cxn ang="0">
                <a:pos x="TX1320" y="TY1320"/>
              </a:cxn>
              <a:cxn ang="0">
                <a:pos x="TX1321" y="TY1321"/>
              </a:cxn>
              <a:cxn ang="0">
                <a:pos x="TX1322" y="TY1322"/>
              </a:cxn>
              <a:cxn ang="0">
                <a:pos x="TX1323" y="TY1323"/>
              </a:cxn>
              <a:cxn ang="0">
                <a:pos x="TX1324" y="TY1324"/>
              </a:cxn>
              <a:cxn ang="0">
                <a:pos x="TX1325" y="TY1325"/>
              </a:cxn>
              <a:cxn ang="0">
                <a:pos x="TX1326" y="TY1326"/>
              </a:cxn>
              <a:cxn ang="0">
                <a:pos x="TX1327" y="TY1327"/>
              </a:cxn>
              <a:cxn ang="0">
                <a:pos x="TX1328" y="TY1328"/>
              </a:cxn>
              <a:cxn ang="0">
                <a:pos x="TX1329" y="TY1329"/>
              </a:cxn>
              <a:cxn ang="0">
                <a:pos x="TX1330" y="TY1330"/>
              </a:cxn>
              <a:cxn ang="0">
                <a:pos x="TX1331" y="TY1331"/>
              </a:cxn>
              <a:cxn ang="0">
                <a:pos x="TX1332" y="TY1332"/>
              </a:cxn>
              <a:cxn ang="0">
                <a:pos x="TX1333" y="TY1333"/>
              </a:cxn>
              <a:cxn ang="0">
                <a:pos x="TX1334" y="TY1334"/>
              </a:cxn>
              <a:cxn ang="0">
                <a:pos x="TX1335" y="TY1335"/>
              </a:cxn>
              <a:cxn ang="0">
                <a:pos x="TX1336" y="TY1336"/>
              </a:cxn>
              <a:cxn ang="0">
                <a:pos x="TX1337" y="TY1337"/>
              </a:cxn>
              <a:cxn ang="0">
                <a:pos x="TX1338" y="TY1338"/>
              </a:cxn>
              <a:cxn ang="0">
                <a:pos x="TX1339" y="TY1339"/>
              </a:cxn>
              <a:cxn ang="0">
                <a:pos x="TX1340" y="TY1340"/>
              </a:cxn>
              <a:cxn ang="0">
                <a:pos x="TX1341" y="TY1341"/>
              </a:cxn>
              <a:cxn ang="0">
                <a:pos x="TX1342" y="TY1342"/>
              </a:cxn>
              <a:cxn ang="0">
                <a:pos x="TX1343" y="TY1343"/>
              </a:cxn>
              <a:cxn ang="0">
                <a:pos x="TX1344" y="TY1344"/>
              </a:cxn>
              <a:cxn ang="0">
                <a:pos x="TX1345" y="TY1345"/>
              </a:cxn>
              <a:cxn ang="0">
                <a:pos x="TX1346" y="TY1346"/>
              </a:cxn>
              <a:cxn ang="0">
                <a:pos x="TX1347" y="TY1347"/>
              </a:cxn>
              <a:cxn ang="0">
                <a:pos x="TX1348" y="TY1348"/>
              </a:cxn>
              <a:cxn ang="0">
                <a:pos x="TX1349" y="TY1349"/>
              </a:cxn>
              <a:cxn ang="0">
                <a:pos x="TX1350" y="TY1350"/>
              </a:cxn>
              <a:cxn ang="0">
                <a:pos x="TX1351" y="TY1351"/>
              </a:cxn>
              <a:cxn ang="0">
                <a:pos x="TX1352" y="TY1352"/>
              </a:cxn>
              <a:cxn ang="0">
                <a:pos x="TX1353" y="TY1353"/>
              </a:cxn>
              <a:cxn ang="0">
                <a:pos x="TX1354" y="TY1354"/>
              </a:cxn>
              <a:cxn ang="0">
                <a:pos x="TX1355" y="TY1355"/>
              </a:cxn>
              <a:cxn ang="0">
                <a:pos x="TX1356" y="TY1356"/>
              </a:cxn>
              <a:cxn ang="0">
                <a:pos x="TX1357" y="TY1357"/>
              </a:cxn>
              <a:cxn ang="0">
                <a:pos x="TX1358" y="TY1358"/>
              </a:cxn>
              <a:cxn ang="0">
                <a:pos x="TX1359" y="TY1359"/>
              </a:cxn>
              <a:cxn ang="0">
                <a:pos x="TX1360" y="TY1360"/>
              </a:cxn>
              <a:cxn ang="0">
                <a:pos x="TX1361" y="TY1361"/>
              </a:cxn>
              <a:cxn ang="0">
                <a:pos x="TX1362" y="TY1362"/>
              </a:cxn>
              <a:cxn ang="0">
                <a:pos x="TX1363" y="TY1363"/>
              </a:cxn>
              <a:cxn ang="0">
                <a:pos x="TX1364" y="TY1364"/>
              </a:cxn>
              <a:cxn ang="0">
                <a:pos x="TX1365" y="TY1365"/>
              </a:cxn>
              <a:cxn ang="0">
                <a:pos x="TX1366" y="TY1366"/>
              </a:cxn>
              <a:cxn ang="0">
                <a:pos x="TX1367" y="TY1367"/>
              </a:cxn>
              <a:cxn ang="0">
                <a:pos x="TX1368" y="TY1368"/>
              </a:cxn>
              <a:cxn ang="0">
                <a:pos x="TX1369" y="TY1369"/>
              </a:cxn>
              <a:cxn ang="0">
                <a:pos x="TX1370" y="TY1370"/>
              </a:cxn>
              <a:cxn ang="0">
                <a:pos x="TX1371" y="TY1371"/>
              </a:cxn>
              <a:cxn ang="0">
                <a:pos x="TX1372" y="TY1372"/>
              </a:cxn>
              <a:cxn ang="0">
                <a:pos x="TX1373" y="TY1373"/>
              </a:cxn>
              <a:cxn ang="0">
                <a:pos x="TX1374" y="TY1374"/>
              </a:cxn>
              <a:cxn ang="0">
                <a:pos x="TX1375" y="TY1375"/>
              </a:cxn>
              <a:cxn ang="0">
                <a:pos x="TX1376" y="TY1376"/>
              </a:cxn>
              <a:cxn ang="0">
                <a:pos x="TX1377" y="TY1377"/>
              </a:cxn>
              <a:cxn ang="0">
                <a:pos x="TX1378" y="TY1378"/>
              </a:cxn>
              <a:cxn ang="0">
                <a:pos x="TX1379" y="TY1379"/>
              </a:cxn>
              <a:cxn ang="0">
                <a:pos x="TX1380" y="TY1380"/>
              </a:cxn>
              <a:cxn ang="0">
                <a:pos x="TX1381" y="TY1381"/>
              </a:cxn>
              <a:cxn ang="0">
                <a:pos x="TX1382" y="TY1382"/>
              </a:cxn>
              <a:cxn ang="0">
                <a:pos x="TX1383" y="TY1383"/>
              </a:cxn>
              <a:cxn ang="0">
                <a:pos x="TX1384" y="TY1384"/>
              </a:cxn>
              <a:cxn ang="0">
                <a:pos x="TX1385" y="TY1385"/>
              </a:cxn>
              <a:cxn ang="0">
                <a:pos x="TX1386" y="TY1386"/>
              </a:cxn>
              <a:cxn ang="0">
                <a:pos x="TX1387" y="TY1387"/>
              </a:cxn>
              <a:cxn ang="0">
                <a:pos x="TX1388" y="TY1388"/>
              </a:cxn>
            </a:cxnLst>
            <a:rect l="l" t="t" r="r" b="b"/>
            <a:pathLst>
              <a:path w="2390777" h="2365378">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w="0">
            <a:noFill/>
          </a:ln>
        </p:spPr>
        <p:txBody>
          <a:bodyPr vert="horz" wrap="square" lIns="91440" tIns="45720" rIns="91440" bIns="45720" anchor="ctr">
            <a:noAutofit/>
          </a:bodyPr>
          <a:lstStyle/>
          <a:p>
            <a:pPr marL="0" indent="0" algn="ctr" defTabSz="914400" eaLnBrk="0" fontAlgn="auto" latinLnBrk="0">
              <a:lnSpc>
                <a:spcPct val="100000"/>
              </a:lnSpc>
              <a:spcBef>
                <a:spcPts val="0"/>
              </a:spcBef>
              <a:spcAft>
                <a:spcPts val="0"/>
              </a:spcAft>
              <a:buFontTx/>
              <a:buNone/>
            </a:pPr>
            <a:endParaRPr lang="ko-KR" altLang="en-US" sz="100" b="0" cap="none" dirty="0">
              <a:solidFill>
                <a:srgbClr val="1C666E"/>
              </a:solidFill>
              <a:latin typeface="宋体" panose="02010600030101010101" pitchFamily="2" charset="-122"/>
              <a:ea typeface="宋体" panose="02010600030101010101" pitchFamily="2" charset="-122"/>
            </a:endParaRPr>
          </a:p>
        </p:txBody>
      </p:sp>
      <p:sp>
        <p:nvSpPr>
          <p:cNvPr id="22" name="形状 21"/>
          <p:cNvSpPr/>
          <p:nvPr/>
        </p:nvSpPr>
        <p:spPr>
          <a:xfrm>
            <a:off x="8210550" y="5494655"/>
            <a:ext cx="347980" cy="295910"/>
          </a:xfrm>
          <a:custGeom>
            <a:avLst/>
            <a:gdLst>
              <a:gd name="TX0" fmla="*/ 872202 w 2276477"/>
              <a:gd name="TY0" fmla="*/ 1555750 h 1936753"/>
              <a:gd name="TX1" fmla="*/ 879190 w 2276477"/>
              <a:gd name="TY1" fmla="*/ 1555750 h 1936753"/>
              <a:gd name="TX2" fmla="*/ 1397284 w 2276477"/>
              <a:gd name="TY2" fmla="*/ 1555750 h 1936753"/>
              <a:gd name="TX3" fmla="*/ 1404272 w 2276477"/>
              <a:gd name="TY3" fmla="*/ 1555750 h 1936753"/>
              <a:gd name="TX4" fmla="*/ 1410943 w 2276477"/>
              <a:gd name="TY4" fmla="*/ 1557024 h 1936753"/>
              <a:gd name="TX5" fmla="*/ 1417614 w 2276477"/>
              <a:gd name="TY5" fmla="*/ 1557979 h 1936753"/>
              <a:gd name="TX6" fmla="*/ 1423649 w 2276477"/>
              <a:gd name="TY6" fmla="*/ 1560208 h 1936753"/>
              <a:gd name="TX7" fmla="*/ 1430002 w 2276477"/>
              <a:gd name="TY7" fmla="*/ 1562437 h 1936753"/>
              <a:gd name="TX8" fmla="*/ 1435403 w 2276477"/>
              <a:gd name="TY8" fmla="*/ 1565303 h 1936753"/>
              <a:gd name="TX9" fmla="*/ 1440485 w 2276477"/>
              <a:gd name="TY9" fmla="*/ 1568168 h 1936753"/>
              <a:gd name="TX10" fmla="*/ 1445567 w 2276477"/>
              <a:gd name="TY10" fmla="*/ 1571989 h 1936753"/>
              <a:gd name="TX11" fmla="*/ 1450015 w 2276477"/>
              <a:gd name="TY11" fmla="*/ 1576128 h 1936753"/>
              <a:gd name="TX12" fmla="*/ 1453509 w 2276477"/>
              <a:gd name="TY12" fmla="*/ 1580268 h 1936753"/>
              <a:gd name="TX13" fmla="*/ 1457321 w 2276477"/>
              <a:gd name="TY13" fmla="*/ 1584726 h 1936753"/>
              <a:gd name="TX14" fmla="*/ 1460180 w 2276477"/>
              <a:gd name="TY14" fmla="*/ 1589502 h 1936753"/>
              <a:gd name="TX15" fmla="*/ 1462403 w 2276477"/>
              <a:gd name="TY15" fmla="*/ 1594915 h 1936753"/>
              <a:gd name="TX16" fmla="*/ 1463674 w 2276477"/>
              <a:gd name="TY16" fmla="*/ 1600009 h 1936753"/>
              <a:gd name="TX17" fmla="*/ 1464944 w 2276477"/>
              <a:gd name="TY17" fmla="*/ 1605741 h 1936753"/>
              <a:gd name="TX18" fmla="*/ 1465262 w 2276477"/>
              <a:gd name="TY18" fmla="*/ 1611472 h 1936753"/>
              <a:gd name="TX19" fmla="*/ 1464944 w 2276477"/>
              <a:gd name="TY19" fmla="*/ 1617203 h 1936753"/>
              <a:gd name="TX20" fmla="*/ 1463674 w 2276477"/>
              <a:gd name="TY20" fmla="*/ 1622935 h 1936753"/>
              <a:gd name="TX21" fmla="*/ 1462403 w 2276477"/>
              <a:gd name="TY21" fmla="*/ 1628029 h 1936753"/>
              <a:gd name="TX22" fmla="*/ 1460180 w 2276477"/>
              <a:gd name="TY22" fmla="*/ 1633124 h 1936753"/>
              <a:gd name="TX23" fmla="*/ 1457321 w 2276477"/>
              <a:gd name="TY23" fmla="*/ 1638218 h 1936753"/>
              <a:gd name="TX24" fmla="*/ 1453509 w 2276477"/>
              <a:gd name="TY24" fmla="*/ 1642358 h 1936753"/>
              <a:gd name="TX25" fmla="*/ 1450015 w 2276477"/>
              <a:gd name="TY25" fmla="*/ 1646815 h 1936753"/>
              <a:gd name="TX26" fmla="*/ 1445567 w 2276477"/>
              <a:gd name="TY26" fmla="*/ 1650955 h 1936753"/>
              <a:gd name="TX27" fmla="*/ 1440485 w 2276477"/>
              <a:gd name="TY27" fmla="*/ 1654457 h 1936753"/>
              <a:gd name="TX28" fmla="*/ 1435403 w 2276477"/>
              <a:gd name="TY28" fmla="*/ 1657641 h 1936753"/>
              <a:gd name="TX29" fmla="*/ 1430002 w 2276477"/>
              <a:gd name="TY29" fmla="*/ 1660507 h 1936753"/>
              <a:gd name="TX30" fmla="*/ 1423649 w 2276477"/>
              <a:gd name="TY30" fmla="*/ 1662736 h 1936753"/>
              <a:gd name="TX31" fmla="*/ 1417614 w 2276477"/>
              <a:gd name="TY31" fmla="*/ 1664328 h 1936753"/>
              <a:gd name="TX32" fmla="*/ 1410943 w 2276477"/>
              <a:gd name="TY32" fmla="*/ 1665920 h 1936753"/>
              <a:gd name="TX33" fmla="*/ 1404272 w 2276477"/>
              <a:gd name="TY33" fmla="*/ 1666875 h 1936753"/>
              <a:gd name="TX34" fmla="*/ 1397284 w 2276477"/>
              <a:gd name="TY34" fmla="*/ 1666875 h 1936753"/>
              <a:gd name="TX35" fmla="*/ 879190 w 2276477"/>
              <a:gd name="TY35" fmla="*/ 1666875 h 1936753"/>
              <a:gd name="TX36" fmla="*/ 872202 w 2276477"/>
              <a:gd name="TY36" fmla="*/ 1666875 h 1936753"/>
              <a:gd name="TX37" fmla="*/ 865531 w 2276477"/>
              <a:gd name="TY37" fmla="*/ 1665920 h 1936753"/>
              <a:gd name="TX38" fmla="*/ 858860 w 2276477"/>
              <a:gd name="TY38" fmla="*/ 1664328 h 1936753"/>
              <a:gd name="TX39" fmla="*/ 852507 w 2276477"/>
              <a:gd name="TY39" fmla="*/ 1662736 h 1936753"/>
              <a:gd name="TX40" fmla="*/ 846790 w 2276477"/>
              <a:gd name="TY40" fmla="*/ 1660507 h 1936753"/>
              <a:gd name="TX41" fmla="*/ 841389 w 2276477"/>
              <a:gd name="TY41" fmla="*/ 1657641 h 1936753"/>
              <a:gd name="TX42" fmla="*/ 835989 w 2276477"/>
              <a:gd name="TY42" fmla="*/ 1654139 h 1936753"/>
              <a:gd name="TX43" fmla="*/ 831224 w 2276477"/>
              <a:gd name="TY43" fmla="*/ 1650955 h 1936753"/>
              <a:gd name="TX44" fmla="*/ 826777 w 2276477"/>
              <a:gd name="TY44" fmla="*/ 1646815 h 1936753"/>
              <a:gd name="TX45" fmla="*/ 822648 w 2276477"/>
              <a:gd name="TY45" fmla="*/ 1642358 h 1936753"/>
              <a:gd name="TX46" fmla="*/ 819471 w 2276477"/>
              <a:gd name="TY46" fmla="*/ 1637900 h 1936753"/>
              <a:gd name="TX47" fmla="*/ 816612 w 2276477"/>
              <a:gd name="TY47" fmla="*/ 1633124 h 1936753"/>
              <a:gd name="TX48" fmla="*/ 814389 w 2276477"/>
              <a:gd name="TY48" fmla="*/ 1628029 h 1936753"/>
              <a:gd name="TX49" fmla="*/ 812483 w 2276477"/>
              <a:gd name="TY49" fmla="*/ 1622935 h 1936753"/>
              <a:gd name="TX50" fmla="*/ 811530 w 2276477"/>
              <a:gd name="TY50" fmla="*/ 1617203 h 1936753"/>
              <a:gd name="TX51" fmla="*/ 811212 w 2276477"/>
              <a:gd name="TY51" fmla="*/ 1611472 h 1936753"/>
              <a:gd name="TX52" fmla="*/ 811530 w 2276477"/>
              <a:gd name="TY52" fmla="*/ 1605741 h 1936753"/>
              <a:gd name="TX53" fmla="*/ 812483 w 2276477"/>
              <a:gd name="TY53" fmla="*/ 1600009 h 1936753"/>
              <a:gd name="TX54" fmla="*/ 814389 w 2276477"/>
              <a:gd name="TY54" fmla="*/ 1594915 h 1936753"/>
              <a:gd name="TX55" fmla="*/ 816612 w 2276477"/>
              <a:gd name="TY55" fmla="*/ 1589820 h 1936753"/>
              <a:gd name="TX56" fmla="*/ 819471 w 2276477"/>
              <a:gd name="TY56" fmla="*/ 1584726 h 1936753"/>
              <a:gd name="TX57" fmla="*/ 822648 w 2276477"/>
              <a:gd name="TY57" fmla="*/ 1580268 h 1936753"/>
              <a:gd name="TX58" fmla="*/ 826777 w 2276477"/>
              <a:gd name="TY58" fmla="*/ 1576128 h 1936753"/>
              <a:gd name="TX59" fmla="*/ 831224 w 2276477"/>
              <a:gd name="TY59" fmla="*/ 1571989 h 1936753"/>
              <a:gd name="TX60" fmla="*/ 835989 w 2276477"/>
              <a:gd name="TY60" fmla="*/ 1568168 h 1936753"/>
              <a:gd name="TX61" fmla="*/ 841389 w 2276477"/>
              <a:gd name="TY61" fmla="*/ 1565303 h 1936753"/>
              <a:gd name="TX62" fmla="*/ 846790 w 2276477"/>
              <a:gd name="TY62" fmla="*/ 1562437 h 1936753"/>
              <a:gd name="TX63" fmla="*/ 852507 w 2276477"/>
              <a:gd name="TY63" fmla="*/ 1560208 h 1936753"/>
              <a:gd name="TX64" fmla="*/ 858860 w 2276477"/>
              <a:gd name="TY64" fmla="*/ 1558298 h 1936753"/>
              <a:gd name="TX65" fmla="*/ 865531 w 2276477"/>
              <a:gd name="TY65" fmla="*/ 1557024 h 1936753"/>
              <a:gd name="TX66" fmla="*/ 872202 w 2276477"/>
              <a:gd name="TY66" fmla="*/ 1555750 h 1936753"/>
              <a:gd name="TX68" fmla="*/ 984211 w 2276477"/>
              <a:gd name="TY68" fmla="*/ 1325563 h 1936753"/>
              <a:gd name="TX69" fmla="*/ 1292263 w 2276477"/>
              <a:gd name="TY69" fmla="*/ 1325563 h 1936753"/>
              <a:gd name="TX70" fmla="*/ 1297339 w 2276477"/>
              <a:gd name="TY70" fmla="*/ 1325880 h 1936753"/>
              <a:gd name="TX71" fmla="*/ 1302415 w 2276477"/>
              <a:gd name="TY71" fmla="*/ 1326513 h 1936753"/>
              <a:gd name="TX72" fmla="*/ 1307174 w 2276477"/>
              <a:gd name="TY72" fmla="*/ 1327779 h 1936753"/>
              <a:gd name="TX73" fmla="*/ 1311615 w 2276477"/>
              <a:gd name="TY73" fmla="*/ 1329361 h 1936753"/>
              <a:gd name="TX74" fmla="*/ 1315740 w 2276477"/>
              <a:gd name="TY74" fmla="*/ 1331260 h 1936753"/>
              <a:gd name="TX75" fmla="*/ 1319864 w 2276477"/>
              <a:gd name="TY75" fmla="*/ 1333792 h 1936753"/>
              <a:gd name="TX76" fmla="*/ 1323671 w 2276477"/>
              <a:gd name="TY76" fmla="*/ 1336640 h 1936753"/>
              <a:gd name="TX77" fmla="*/ 1327161 w 2276477"/>
              <a:gd name="TY77" fmla="*/ 1340121 h 1936753"/>
              <a:gd name="TX78" fmla="*/ 1330333 w 2276477"/>
              <a:gd name="TY78" fmla="*/ 1343286 h 1936753"/>
              <a:gd name="TX79" fmla="*/ 1332871 w 2276477"/>
              <a:gd name="TY79" fmla="*/ 1347400 h 1936753"/>
              <a:gd name="TX80" fmla="*/ 1335409 w 2276477"/>
              <a:gd name="TY80" fmla="*/ 1351198 h 1936753"/>
              <a:gd name="TX81" fmla="*/ 1337630 w 2276477"/>
              <a:gd name="TY81" fmla="*/ 1355629 h 1936753"/>
              <a:gd name="TX82" fmla="*/ 1339216 w 2276477"/>
              <a:gd name="TY82" fmla="*/ 1360059 h 1936753"/>
              <a:gd name="TX83" fmla="*/ 1340485 w 2276477"/>
              <a:gd name="TY83" fmla="*/ 1364807 h 1936753"/>
              <a:gd name="TX84" fmla="*/ 1341437 w 2276477"/>
              <a:gd name="TY84" fmla="*/ 1369870 h 1936753"/>
              <a:gd name="TX85" fmla="*/ 1341437 w 2276477"/>
              <a:gd name="TY85" fmla="*/ 1374934 h 1936753"/>
              <a:gd name="TX86" fmla="*/ 1341437 w 2276477"/>
              <a:gd name="TY86" fmla="*/ 1379681 h 1936753"/>
              <a:gd name="TX87" fmla="*/ 1340485 w 2276477"/>
              <a:gd name="TY87" fmla="*/ 1384745 h 1936753"/>
              <a:gd name="TX88" fmla="*/ 1339216 w 2276477"/>
              <a:gd name="TY88" fmla="*/ 1389492 h 1936753"/>
              <a:gd name="TX89" fmla="*/ 1337630 w 2276477"/>
              <a:gd name="TY89" fmla="*/ 1393923 h 1936753"/>
              <a:gd name="TX90" fmla="*/ 1335409 w 2276477"/>
              <a:gd name="TY90" fmla="*/ 1398037 h 1936753"/>
              <a:gd name="TX91" fmla="*/ 1332871 w 2276477"/>
              <a:gd name="TY91" fmla="*/ 1402151 h 1936753"/>
              <a:gd name="TX92" fmla="*/ 1330016 w 2276477"/>
              <a:gd name="TY92" fmla="*/ 1405632 h 1936753"/>
              <a:gd name="TX93" fmla="*/ 1327161 w 2276477"/>
              <a:gd name="TY93" fmla="*/ 1409430 h 1936753"/>
              <a:gd name="TX94" fmla="*/ 1323671 w 2276477"/>
              <a:gd name="TY94" fmla="*/ 1412595 h 1936753"/>
              <a:gd name="TX95" fmla="*/ 1319864 w 2276477"/>
              <a:gd name="TY95" fmla="*/ 1415443 h 1936753"/>
              <a:gd name="TX96" fmla="*/ 1315740 w 2276477"/>
              <a:gd name="TY96" fmla="*/ 1417659 h 1936753"/>
              <a:gd name="TX97" fmla="*/ 1311615 w 2276477"/>
              <a:gd name="TY97" fmla="*/ 1419874 h 1936753"/>
              <a:gd name="TX98" fmla="*/ 1306857 w 2276477"/>
              <a:gd name="TY98" fmla="*/ 1421773 h 1936753"/>
              <a:gd name="TX99" fmla="*/ 1302415 w 2276477"/>
              <a:gd name="TY99" fmla="*/ 1422722 h 1936753"/>
              <a:gd name="TX100" fmla="*/ 1297339 w 2276477"/>
              <a:gd name="TY100" fmla="*/ 1423672 h 1936753"/>
              <a:gd name="TX101" fmla="*/ 1292263 w 2276477"/>
              <a:gd name="TY101" fmla="*/ 1423988 h 1936753"/>
              <a:gd name="TX102" fmla="*/ 984211 w 2276477"/>
              <a:gd name="TY102" fmla="*/ 1423988 h 1936753"/>
              <a:gd name="TX103" fmla="*/ 979453 w 2276477"/>
              <a:gd name="TY103" fmla="*/ 1423672 h 1936753"/>
              <a:gd name="TX104" fmla="*/ 974377 w 2276477"/>
              <a:gd name="TY104" fmla="*/ 1422722 h 1936753"/>
              <a:gd name="TX105" fmla="*/ 969618 w 2276477"/>
              <a:gd name="TY105" fmla="*/ 1421773 h 1936753"/>
              <a:gd name="TX106" fmla="*/ 965176 w 2276477"/>
              <a:gd name="TY106" fmla="*/ 1419874 h 1936753"/>
              <a:gd name="TX107" fmla="*/ 960735 w 2276477"/>
              <a:gd name="TY107" fmla="*/ 1417659 h 1936753"/>
              <a:gd name="TX108" fmla="*/ 956928 w 2276477"/>
              <a:gd name="TY108" fmla="*/ 1415443 h 1936753"/>
              <a:gd name="TX109" fmla="*/ 952803 w 2276477"/>
              <a:gd name="TY109" fmla="*/ 1412595 h 1936753"/>
              <a:gd name="TX110" fmla="*/ 949631 w 2276477"/>
              <a:gd name="TY110" fmla="*/ 1409430 h 1936753"/>
              <a:gd name="TX111" fmla="*/ 946141 w 2276477"/>
              <a:gd name="TY111" fmla="*/ 1405632 h 1936753"/>
              <a:gd name="TX112" fmla="*/ 943286 w 2276477"/>
              <a:gd name="TY112" fmla="*/ 1402151 h 1936753"/>
              <a:gd name="TX113" fmla="*/ 941065 w 2276477"/>
              <a:gd name="TY113" fmla="*/ 1398037 h 1936753"/>
              <a:gd name="TX114" fmla="*/ 938844 w 2276477"/>
              <a:gd name="TY114" fmla="*/ 1393923 h 1936753"/>
              <a:gd name="TX115" fmla="*/ 937258 w 2276477"/>
              <a:gd name="TY115" fmla="*/ 1389492 h 1936753"/>
              <a:gd name="TX116" fmla="*/ 935989 w 2276477"/>
              <a:gd name="TY116" fmla="*/ 1384745 h 1936753"/>
              <a:gd name="TX117" fmla="*/ 935355 w 2276477"/>
              <a:gd name="TY117" fmla="*/ 1379681 h 1936753"/>
              <a:gd name="TX118" fmla="*/ 935037 w 2276477"/>
              <a:gd name="TY118" fmla="*/ 1374934 h 1936753"/>
              <a:gd name="TX119" fmla="*/ 935355 w 2276477"/>
              <a:gd name="TY119" fmla="*/ 1369870 h 1936753"/>
              <a:gd name="TX120" fmla="*/ 935989 w 2276477"/>
              <a:gd name="TY120" fmla="*/ 1364807 h 1936753"/>
              <a:gd name="TX121" fmla="*/ 937258 w 2276477"/>
              <a:gd name="TY121" fmla="*/ 1360059 h 1936753"/>
              <a:gd name="TX122" fmla="*/ 938844 w 2276477"/>
              <a:gd name="TY122" fmla="*/ 1355629 h 1936753"/>
              <a:gd name="TX123" fmla="*/ 940748 w 2276477"/>
              <a:gd name="TY123" fmla="*/ 1351198 h 1936753"/>
              <a:gd name="TX124" fmla="*/ 943286 w 2276477"/>
              <a:gd name="TY124" fmla="*/ 1347400 h 1936753"/>
              <a:gd name="TX125" fmla="*/ 946141 w 2276477"/>
              <a:gd name="TY125" fmla="*/ 1343286 h 1936753"/>
              <a:gd name="TX126" fmla="*/ 949631 w 2276477"/>
              <a:gd name="TY126" fmla="*/ 1340121 h 1936753"/>
              <a:gd name="TX127" fmla="*/ 952803 w 2276477"/>
              <a:gd name="TY127" fmla="*/ 1336640 h 1936753"/>
              <a:gd name="TX128" fmla="*/ 956928 w 2276477"/>
              <a:gd name="TY128" fmla="*/ 1333792 h 1936753"/>
              <a:gd name="TX129" fmla="*/ 960735 w 2276477"/>
              <a:gd name="TY129" fmla="*/ 1331260 h 1936753"/>
              <a:gd name="TX130" fmla="*/ 965176 w 2276477"/>
              <a:gd name="TY130" fmla="*/ 1329361 h 1936753"/>
              <a:gd name="TX131" fmla="*/ 969618 w 2276477"/>
              <a:gd name="TY131" fmla="*/ 1327779 h 1936753"/>
              <a:gd name="TX132" fmla="*/ 974377 w 2276477"/>
              <a:gd name="TY132" fmla="*/ 1326513 h 1936753"/>
              <a:gd name="TX133" fmla="*/ 979453 w 2276477"/>
              <a:gd name="TY133" fmla="*/ 1325880 h 1936753"/>
              <a:gd name="TX134" fmla="*/ 984211 w 2276477"/>
              <a:gd name="TY134" fmla="*/ 1325563 h 1936753"/>
              <a:gd name="TX136" fmla="*/ 369286 w 2276477"/>
              <a:gd name="TY136" fmla="*/ 1074738 h 1936753"/>
              <a:gd name="TX137" fmla="*/ 887697 w 2276477"/>
              <a:gd name="TY137" fmla="*/ 1074738 h 1936753"/>
              <a:gd name="TX138" fmla="*/ 894368 w 2276477"/>
              <a:gd name="TY138" fmla="*/ 1075056 h 1936753"/>
              <a:gd name="TX139" fmla="*/ 901356 w 2276477"/>
              <a:gd name="TY139" fmla="*/ 1076008 h 1936753"/>
              <a:gd name="TX140" fmla="*/ 908027 w 2276477"/>
              <a:gd name="TY140" fmla="*/ 1077278 h 1936753"/>
              <a:gd name="TX141" fmla="*/ 914063 w 2276477"/>
              <a:gd name="TY141" fmla="*/ 1079183 h 1936753"/>
              <a:gd name="TX142" fmla="*/ 920098 w 2276477"/>
              <a:gd name="TY142" fmla="*/ 1081406 h 1936753"/>
              <a:gd name="TX143" fmla="*/ 925816 w 2276477"/>
              <a:gd name="TY143" fmla="*/ 1084263 h 1936753"/>
              <a:gd name="TX144" fmla="*/ 930898 w 2276477"/>
              <a:gd name="TY144" fmla="*/ 1087438 h 1936753"/>
              <a:gd name="TX145" fmla="*/ 935663 w 2276477"/>
              <a:gd name="TY145" fmla="*/ 1090931 h 1936753"/>
              <a:gd name="TX146" fmla="*/ 940110 w 2276477"/>
              <a:gd name="TY146" fmla="*/ 1094741 h 1936753"/>
              <a:gd name="TX147" fmla="*/ 944240 w 2276477"/>
              <a:gd name="TY147" fmla="*/ 1099186 h 1936753"/>
              <a:gd name="TX148" fmla="*/ 947416 w 2276477"/>
              <a:gd name="TY148" fmla="*/ 1103948 h 1936753"/>
              <a:gd name="TX149" fmla="*/ 950275 w 2276477"/>
              <a:gd name="TY149" fmla="*/ 1108711 h 1936753"/>
              <a:gd name="TX150" fmla="*/ 952499 w 2276477"/>
              <a:gd name="TY150" fmla="*/ 1113791 h 1936753"/>
              <a:gd name="TX151" fmla="*/ 954405 w 2276477"/>
              <a:gd name="TY151" fmla="*/ 1118871 h 1936753"/>
              <a:gd name="TX152" fmla="*/ 955358 w 2276477"/>
              <a:gd name="TY152" fmla="*/ 1124903 h 1936753"/>
              <a:gd name="TX153" fmla="*/ 955675 w 2276477"/>
              <a:gd name="TY153" fmla="*/ 1130301 h 1936753"/>
              <a:gd name="TX154" fmla="*/ 955358 w 2276477"/>
              <a:gd name="TY154" fmla="*/ 1136016 h 1936753"/>
              <a:gd name="TX155" fmla="*/ 954405 w 2276477"/>
              <a:gd name="TY155" fmla="*/ 1141413 h 1936753"/>
              <a:gd name="TX156" fmla="*/ 952499 w 2276477"/>
              <a:gd name="TY156" fmla="*/ 1147128 h 1936753"/>
              <a:gd name="TX157" fmla="*/ 950275 w 2276477"/>
              <a:gd name="TY157" fmla="*/ 1152208 h 1936753"/>
              <a:gd name="TX158" fmla="*/ 947416 w 2276477"/>
              <a:gd name="TY158" fmla="*/ 1156971 h 1936753"/>
              <a:gd name="TX159" fmla="*/ 944240 w 2276477"/>
              <a:gd name="TY159" fmla="*/ 1161098 h 1936753"/>
              <a:gd name="TX160" fmla="*/ 940110 w 2276477"/>
              <a:gd name="TY160" fmla="*/ 1165543 h 1936753"/>
              <a:gd name="TX161" fmla="*/ 935663 w 2276477"/>
              <a:gd name="TY161" fmla="*/ 1169671 h 1936753"/>
              <a:gd name="TX162" fmla="*/ 930898 w 2276477"/>
              <a:gd name="TY162" fmla="*/ 1173163 h 1936753"/>
              <a:gd name="TX163" fmla="*/ 925816 w 2276477"/>
              <a:gd name="TY163" fmla="*/ 1176656 h 1936753"/>
              <a:gd name="TX164" fmla="*/ 920098 w 2276477"/>
              <a:gd name="TY164" fmla="*/ 1179196 h 1936753"/>
              <a:gd name="TX165" fmla="*/ 914063 w 2276477"/>
              <a:gd name="TY165" fmla="*/ 1181736 h 1936753"/>
              <a:gd name="TX166" fmla="*/ 908027 w 2276477"/>
              <a:gd name="TY166" fmla="*/ 1183323 h 1936753"/>
              <a:gd name="TX167" fmla="*/ 901356 w 2276477"/>
              <a:gd name="TY167" fmla="*/ 1184593 h 1936753"/>
              <a:gd name="TX168" fmla="*/ 894368 w 2276477"/>
              <a:gd name="TY168" fmla="*/ 1185546 h 1936753"/>
              <a:gd name="TX169" fmla="*/ 887697 w 2276477"/>
              <a:gd name="TY169" fmla="*/ 1185863 h 1936753"/>
              <a:gd name="TX170" fmla="*/ 369286 w 2276477"/>
              <a:gd name="TY170" fmla="*/ 1185863 h 1936753"/>
              <a:gd name="TX171" fmla="*/ 362615 w 2276477"/>
              <a:gd name="TY171" fmla="*/ 1185546 h 1936753"/>
              <a:gd name="TX172" fmla="*/ 355944 w 2276477"/>
              <a:gd name="TY172" fmla="*/ 1184593 h 1936753"/>
              <a:gd name="TX173" fmla="*/ 349273 w 2276477"/>
              <a:gd name="TY173" fmla="*/ 1183323 h 1936753"/>
              <a:gd name="TX174" fmla="*/ 343238 w 2276477"/>
              <a:gd name="TY174" fmla="*/ 1181736 h 1936753"/>
              <a:gd name="TX175" fmla="*/ 337203 w 2276477"/>
              <a:gd name="TY175" fmla="*/ 1179196 h 1936753"/>
              <a:gd name="TX176" fmla="*/ 331485 w 2276477"/>
              <a:gd name="TY176" fmla="*/ 1176656 h 1936753"/>
              <a:gd name="TX177" fmla="*/ 326402 w 2276477"/>
              <a:gd name="TY177" fmla="*/ 1173163 h 1936753"/>
              <a:gd name="TX178" fmla="*/ 321637 w 2276477"/>
              <a:gd name="TY178" fmla="*/ 1169671 h 1936753"/>
              <a:gd name="TX179" fmla="*/ 317190 w 2276477"/>
              <a:gd name="TY179" fmla="*/ 1165543 h 1936753"/>
              <a:gd name="TX180" fmla="*/ 313378 w 2276477"/>
              <a:gd name="TY180" fmla="*/ 1161098 h 1936753"/>
              <a:gd name="TX181" fmla="*/ 309884 w 2276477"/>
              <a:gd name="TY181" fmla="*/ 1156971 h 1936753"/>
              <a:gd name="TX182" fmla="*/ 307025 w 2276477"/>
              <a:gd name="TY182" fmla="*/ 1152208 h 1936753"/>
              <a:gd name="TX183" fmla="*/ 304802 w 2276477"/>
              <a:gd name="TY183" fmla="*/ 1147128 h 1936753"/>
              <a:gd name="TX184" fmla="*/ 302896 w 2276477"/>
              <a:gd name="TY184" fmla="*/ 1141413 h 1936753"/>
              <a:gd name="TX185" fmla="*/ 301943 w 2276477"/>
              <a:gd name="TY185" fmla="*/ 1136016 h 1936753"/>
              <a:gd name="TX186" fmla="*/ 301625 w 2276477"/>
              <a:gd name="TY186" fmla="*/ 1130301 h 1936753"/>
              <a:gd name="TX187" fmla="*/ 301943 w 2276477"/>
              <a:gd name="TY187" fmla="*/ 1124903 h 1936753"/>
              <a:gd name="TX188" fmla="*/ 302896 w 2276477"/>
              <a:gd name="TY188" fmla="*/ 1119188 h 1936753"/>
              <a:gd name="TX189" fmla="*/ 304802 w 2276477"/>
              <a:gd name="TY189" fmla="*/ 1113791 h 1936753"/>
              <a:gd name="TX190" fmla="*/ 307025 w 2276477"/>
              <a:gd name="TY190" fmla="*/ 1108711 h 1936753"/>
              <a:gd name="TX191" fmla="*/ 309884 w 2276477"/>
              <a:gd name="TY191" fmla="*/ 1103948 h 1936753"/>
              <a:gd name="TX192" fmla="*/ 313378 w 2276477"/>
              <a:gd name="TY192" fmla="*/ 1099186 h 1936753"/>
              <a:gd name="TX193" fmla="*/ 317190 w 2276477"/>
              <a:gd name="TY193" fmla="*/ 1094741 h 1936753"/>
              <a:gd name="TX194" fmla="*/ 321637 w 2276477"/>
              <a:gd name="TY194" fmla="*/ 1091248 h 1936753"/>
              <a:gd name="TX195" fmla="*/ 326402 w 2276477"/>
              <a:gd name="TY195" fmla="*/ 1087438 h 1936753"/>
              <a:gd name="TX196" fmla="*/ 331485 w 2276477"/>
              <a:gd name="TY196" fmla="*/ 1084263 h 1936753"/>
              <a:gd name="TX197" fmla="*/ 337203 w 2276477"/>
              <a:gd name="TY197" fmla="*/ 1081406 h 1936753"/>
              <a:gd name="TX198" fmla="*/ 343238 w 2276477"/>
              <a:gd name="TY198" fmla="*/ 1079183 h 1936753"/>
              <a:gd name="TX199" fmla="*/ 349273 w 2276477"/>
              <a:gd name="TY199" fmla="*/ 1077278 h 1936753"/>
              <a:gd name="TX200" fmla="*/ 355944 w 2276477"/>
              <a:gd name="TY200" fmla="*/ 1076008 h 1936753"/>
              <a:gd name="TX201" fmla="*/ 362615 w 2276477"/>
              <a:gd name="TY201" fmla="*/ 1075056 h 1936753"/>
              <a:gd name="TX202" fmla="*/ 369286 w 2276477"/>
              <a:gd name="TY202" fmla="*/ 1074738 h 1936753"/>
              <a:gd name="TX204" fmla="*/ 1261435 w 2276477"/>
              <a:gd name="TY204" fmla="*/ 965200 h 1936753"/>
              <a:gd name="TX205" fmla="*/ 1264624 w 2276477"/>
              <a:gd name="TY205" fmla="*/ 965200 h 1936753"/>
              <a:gd name="TX206" fmla="*/ 1267814 w 2276477"/>
              <a:gd name="TY206" fmla="*/ 965200 h 1936753"/>
              <a:gd name="TX207" fmla="*/ 1271322 w 2276477"/>
              <a:gd name="TY207" fmla="*/ 965838 h 1936753"/>
              <a:gd name="TX208" fmla="*/ 1275149 w 2276477"/>
              <a:gd name="TY208" fmla="*/ 967114 h 1936753"/>
              <a:gd name="TX209" fmla="*/ 1278977 w 2276477"/>
              <a:gd name="TY209" fmla="*/ 968390 h 1936753"/>
              <a:gd name="TX210" fmla="*/ 1282804 w 2276477"/>
              <a:gd name="TY210" fmla="*/ 969984 h 1936753"/>
              <a:gd name="TX211" fmla="*/ 1290777 w 2276477"/>
              <a:gd name="TY211" fmla="*/ 973811 h 1936753"/>
              <a:gd name="TX212" fmla="*/ 1298113 w 2276477"/>
              <a:gd name="TY212" fmla="*/ 978277 h 1936753"/>
              <a:gd name="TX213" fmla="*/ 1304491 w 2276477"/>
              <a:gd name="TY213" fmla="*/ 982742 h 1936753"/>
              <a:gd name="TX214" fmla="*/ 1308637 w 2276477"/>
              <a:gd name="TY214" fmla="*/ 986250 h 1936753"/>
              <a:gd name="TX215" fmla="*/ 1312784 w 2276477"/>
              <a:gd name="TY215" fmla="*/ 990715 h 1936753"/>
              <a:gd name="TX216" fmla="*/ 1317249 w 2276477"/>
              <a:gd name="TY216" fmla="*/ 997094 h 1936753"/>
              <a:gd name="TX217" fmla="*/ 1321395 w 2276477"/>
              <a:gd name="TY217" fmla="*/ 1004429 h 1936753"/>
              <a:gd name="TX218" fmla="*/ 1325222 w 2276477"/>
              <a:gd name="TY218" fmla="*/ 1012403 h 1936753"/>
              <a:gd name="TX219" fmla="*/ 1326817 w 2276477"/>
              <a:gd name="TY219" fmla="*/ 1016549 h 1936753"/>
              <a:gd name="TX220" fmla="*/ 1328092 w 2276477"/>
              <a:gd name="TY220" fmla="*/ 1020057 h 1936753"/>
              <a:gd name="TX221" fmla="*/ 1329368 w 2276477"/>
              <a:gd name="TY221" fmla="*/ 1024203 h 1936753"/>
              <a:gd name="TX222" fmla="*/ 1330006 w 2276477"/>
              <a:gd name="TY222" fmla="*/ 1027711 h 1936753"/>
              <a:gd name="TX223" fmla="*/ 1330325 w 2276477"/>
              <a:gd name="TY223" fmla="*/ 1030901 h 1936753"/>
              <a:gd name="TX224" fmla="*/ 1330006 w 2276477"/>
              <a:gd name="TY224" fmla="*/ 1034090 h 1936753"/>
              <a:gd name="TX225" fmla="*/ 1329368 w 2276477"/>
              <a:gd name="TY225" fmla="*/ 1036004 h 1936753"/>
              <a:gd name="TX226" fmla="*/ 1327774 w 2276477"/>
              <a:gd name="TY226" fmla="*/ 1038236 h 1936753"/>
              <a:gd name="TX227" fmla="*/ 1228904 w 2276477"/>
              <a:gd name="TY227" fmla="*/ 1099472 h 1936753"/>
              <a:gd name="TX228" fmla="*/ 1226990 w 2276477"/>
              <a:gd name="TY228" fmla="*/ 1101066 h 1936753"/>
              <a:gd name="TX229" fmla="*/ 1225396 w 2276477"/>
              <a:gd name="TY229" fmla="*/ 1102342 h 1936753"/>
              <a:gd name="TX230" fmla="*/ 1223163 w 2276477"/>
              <a:gd name="TY230" fmla="*/ 1103618 h 1936753"/>
              <a:gd name="TX231" fmla="*/ 1220930 w 2276477"/>
              <a:gd name="TY231" fmla="*/ 1104575 h 1936753"/>
              <a:gd name="TX232" fmla="*/ 1219017 w 2276477"/>
              <a:gd name="TY232" fmla="*/ 1105213 h 1936753"/>
              <a:gd name="TX233" fmla="*/ 1216784 w 2276477"/>
              <a:gd name="TY233" fmla="*/ 1105850 h 1936753"/>
              <a:gd name="TX234" fmla="*/ 1212000 w 2276477"/>
              <a:gd name="TY234" fmla="*/ 1106488 h 1936753"/>
              <a:gd name="TX235" fmla="*/ 1207854 w 2276477"/>
              <a:gd name="TY235" fmla="*/ 1105850 h 1936753"/>
              <a:gd name="TX236" fmla="*/ 1205622 w 2276477"/>
              <a:gd name="TY236" fmla="*/ 1105213 h 1936753"/>
              <a:gd name="TX237" fmla="*/ 1203389 w 2276477"/>
              <a:gd name="TY237" fmla="*/ 1104575 h 1936753"/>
              <a:gd name="TX238" fmla="*/ 1201475 w 2276477"/>
              <a:gd name="TY238" fmla="*/ 1103618 h 1936753"/>
              <a:gd name="TX239" fmla="*/ 1199243 w 2276477"/>
              <a:gd name="TY239" fmla="*/ 1102342 h 1936753"/>
              <a:gd name="TX240" fmla="*/ 1197329 w 2276477"/>
              <a:gd name="TY240" fmla="*/ 1101066 h 1936753"/>
              <a:gd name="TX241" fmla="*/ 1195735 w 2276477"/>
              <a:gd name="TY241" fmla="*/ 1099472 h 1936753"/>
              <a:gd name="TX242" fmla="*/ 1194140 w 2276477"/>
              <a:gd name="TY242" fmla="*/ 1097558 h 1936753"/>
              <a:gd name="TX243" fmla="*/ 1192864 w 2276477"/>
              <a:gd name="TY243" fmla="*/ 1095963 h 1936753"/>
              <a:gd name="TX244" fmla="*/ 1191588 w 2276477"/>
              <a:gd name="TY244" fmla="*/ 1093731 h 1936753"/>
              <a:gd name="TX245" fmla="*/ 1190632 w 2276477"/>
              <a:gd name="TY245" fmla="*/ 1091817 h 1936753"/>
              <a:gd name="TX246" fmla="*/ 1189356 w 2276477"/>
              <a:gd name="TY246" fmla="*/ 1087352 h 1936753"/>
              <a:gd name="TX247" fmla="*/ 1189037 w 2276477"/>
              <a:gd name="TY247" fmla="*/ 1082887 h 1936753"/>
              <a:gd name="TX248" fmla="*/ 1189356 w 2276477"/>
              <a:gd name="TY248" fmla="*/ 1078741 h 1936753"/>
              <a:gd name="TX249" fmla="*/ 1190632 w 2276477"/>
              <a:gd name="TY249" fmla="*/ 1074276 h 1936753"/>
              <a:gd name="TX250" fmla="*/ 1191588 w 2276477"/>
              <a:gd name="TY250" fmla="*/ 1072043 h 1936753"/>
              <a:gd name="TX251" fmla="*/ 1192864 w 2276477"/>
              <a:gd name="TY251" fmla="*/ 1070130 h 1936753"/>
              <a:gd name="TX252" fmla="*/ 1194140 w 2276477"/>
              <a:gd name="TY252" fmla="*/ 1068535 h 1936753"/>
              <a:gd name="TX253" fmla="*/ 1195735 w 2276477"/>
              <a:gd name="TY253" fmla="*/ 1066621 h 1936753"/>
              <a:gd name="TX254" fmla="*/ 1257289 w 2276477"/>
              <a:gd name="TY254" fmla="*/ 967433 h 1936753"/>
              <a:gd name="TX255" fmla="*/ 1258884 w 2276477"/>
              <a:gd name="TY255" fmla="*/ 965838 h 1936753"/>
              <a:gd name="TX256" fmla="*/ 1261435 w 2276477"/>
              <a:gd name="TY256" fmla="*/ 965200 h 1936753"/>
              <a:gd name="TX258" fmla="*/ 346041 w 2276477"/>
              <a:gd name="TY258" fmla="*/ 844550 h 1936753"/>
              <a:gd name="TX259" fmla="*/ 350799 w 2276477"/>
              <a:gd name="TY259" fmla="*/ 844550 h 1936753"/>
              <a:gd name="TX260" fmla="*/ 658851 w 2276477"/>
              <a:gd name="TY260" fmla="*/ 844550 h 1936753"/>
              <a:gd name="TX261" fmla="*/ 663927 w 2276477"/>
              <a:gd name="TY261" fmla="*/ 844550 h 1936753"/>
              <a:gd name="TX262" fmla="*/ 669003 w 2276477"/>
              <a:gd name="TY262" fmla="*/ 845185 h 1936753"/>
              <a:gd name="TX263" fmla="*/ 673762 w 2276477"/>
              <a:gd name="TY263" fmla="*/ 846773 h 1936753"/>
              <a:gd name="TX264" fmla="*/ 678204 w 2276477"/>
              <a:gd name="TY264" fmla="*/ 848043 h 1936753"/>
              <a:gd name="TX265" fmla="*/ 682645 w 2276477"/>
              <a:gd name="TY265" fmla="*/ 850265 h 1936753"/>
              <a:gd name="TX266" fmla="*/ 686452 w 2276477"/>
              <a:gd name="TY266" fmla="*/ 852805 h 1936753"/>
              <a:gd name="TX267" fmla="*/ 690259 w 2276477"/>
              <a:gd name="TY267" fmla="*/ 855345 h 1936753"/>
              <a:gd name="TX268" fmla="*/ 693749 w 2276477"/>
              <a:gd name="TY268" fmla="*/ 858838 h 1936753"/>
              <a:gd name="TX269" fmla="*/ 697239 w 2276477"/>
              <a:gd name="TY269" fmla="*/ 862330 h 1936753"/>
              <a:gd name="TX270" fmla="*/ 699777 w 2276477"/>
              <a:gd name="TY270" fmla="*/ 865823 h 1936753"/>
              <a:gd name="TX271" fmla="*/ 702315 w 2276477"/>
              <a:gd name="TY271" fmla="*/ 869950 h 1936753"/>
              <a:gd name="TX272" fmla="*/ 704218 w 2276477"/>
              <a:gd name="TY272" fmla="*/ 874395 h 1936753"/>
              <a:gd name="TX273" fmla="*/ 705804 w 2276477"/>
              <a:gd name="TY273" fmla="*/ 879158 h 1936753"/>
              <a:gd name="TX274" fmla="*/ 707391 w 2276477"/>
              <a:gd name="TY274" fmla="*/ 883920 h 1936753"/>
              <a:gd name="TX275" fmla="*/ 708025 w 2276477"/>
              <a:gd name="TY275" fmla="*/ 888683 h 1936753"/>
              <a:gd name="TX276" fmla="*/ 708025 w 2276477"/>
              <a:gd name="TY276" fmla="*/ 893763 h 1936753"/>
              <a:gd name="TX277" fmla="*/ 708025 w 2276477"/>
              <a:gd name="TY277" fmla="*/ 898843 h 1936753"/>
              <a:gd name="TX278" fmla="*/ 707391 w 2276477"/>
              <a:gd name="TY278" fmla="*/ 903605 h 1936753"/>
              <a:gd name="TX279" fmla="*/ 705804 w 2276477"/>
              <a:gd name="TY279" fmla="*/ 908368 h 1936753"/>
              <a:gd name="TX280" fmla="*/ 704218 w 2276477"/>
              <a:gd name="TY280" fmla="*/ 912495 h 1936753"/>
              <a:gd name="TX281" fmla="*/ 702315 w 2276477"/>
              <a:gd name="TY281" fmla="*/ 916940 h 1936753"/>
              <a:gd name="TX282" fmla="*/ 699777 w 2276477"/>
              <a:gd name="TY282" fmla="*/ 921068 h 1936753"/>
              <a:gd name="TX283" fmla="*/ 697239 w 2276477"/>
              <a:gd name="TY283" fmla="*/ 924878 h 1936753"/>
              <a:gd name="TX284" fmla="*/ 693749 w 2276477"/>
              <a:gd name="TY284" fmla="*/ 928370 h 1936753"/>
              <a:gd name="TX285" fmla="*/ 690259 w 2276477"/>
              <a:gd name="TY285" fmla="*/ 931545 h 1936753"/>
              <a:gd name="TX286" fmla="*/ 686452 w 2276477"/>
              <a:gd name="TY286" fmla="*/ 934403 h 1936753"/>
              <a:gd name="TX287" fmla="*/ 682645 w 2276477"/>
              <a:gd name="TY287" fmla="*/ 936943 h 1936753"/>
              <a:gd name="TX288" fmla="*/ 678204 w 2276477"/>
              <a:gd name="TY288" fmla="*/ 938848 h 1936753"/>
              <a:gd name="TX289" fmla="*/ 673762 w 2276477"/>
              <a:gd name="TY289" fmla="*/ 940753 h 1936753"/>
              <a:gd name="TX290" fmla="*/ 669003 w 2276477"/>
              <a:gd name="TY290" fmla="*/ 941705 h 1936753"/>
              <a:gd name="TX291" fmla="*/ 663927 w 2276477"/>
              <a:gd name="TY291" fmla="*/ 942658 h 1936753"/>
              <a:gd name="TX292" fmla="*/ 658851 w 2276477"/>
              <a:gd name="TY292" fmla="*/ 942975 h 1936753"/>
              <a:gd name="TX293" fmla="*/ 350799 w 2276477"/>
              <a:gd name="TY293" fmla="*/ 942975 h 1936753"/>
              <a:gd name="TX294" fmla="*/ 346041 w 2276477"/>
              <a:gd name="TY294" fmla="*/ 942658 h 1936753"/>
              <a:gd name="TX295" fmla="*/ 340965 w 2276477"/>
              <a:gd name="TY295" fmla="*/ 941705 h 1936753"/>
              <a:gd name="TX296" fmla="*/ 336206 w 2276477"/>
              <a:gd name="TY296" fmla="*/ 940753 h 1936753"/>
              <a:gd name="TX297" fmla="*/ 331764 w 2276477"/>
              <a:gd name="TY297" fmla="*/ 938848 h 1936753"/>
              <a:gd name="TX298" fmla="*/ 327323 w 2276477"/>
              <a:gd name="TY298" fmla="*/ 936943 h 1936753"/>
              <a:gd name="TX299" fmla="*/ 323516 w 2276477"/>
              <a:gd name="TY299" fmla="*/ 934403 h 1936753"/>
              <a:gd name="TX300" fmla="*/ 319391 w 2276477"/>
              <a:gd name="TY300" fmla="*/ 931545 h 1936753"/>
              <a:gd name="TX301" fmla="*/ 316219 w 2276477"/>
              <a:gd name="TY301" fmla="*/ 928370 h 1936753"/>
              <a:gd name="TX302" fmla="*/ 312729 w 2276477"/>
              <a:gd name="TY302" fmla="*/ 924878 h 1936753"/>
              <a:gd name="TX303" fmla="*/ 309874 w 2276477"/>
              <a:gd name="TY303" fmla="*/ 921068 h 1936753"/>
              <a:gd name="TX304" fmla="*/ 307653 w 2276477"/>
              <a:gd name="TY304" fmla="*/ 916940 h 1936753"/>
              <a:gd name="TX305" fmla="*/ 305432 w 2276477"/>
              <a:gd name="TY305" fmla="*/ 912495 h 1936753"/>
              <a:gd name="TX306" fmla="*/ 303846 w 2276477"/>
              <a:gd name="TY306" fmla="*/ 908368 h 1936753"/>
              <a:gd name="TX307" fmla="*/ 302577 w 2276477"/>
              <a:gd name="TY307" fmla="*/ 903605 h 1936753"/>
              <a:gd name="TX308" fmla="*/ 301943 w 2276477"/>
              <a:gd name="TY308" fmla="*/ 898843 h 1936753"/>
              <a:gd name="TX309" fmla="*/ 301625 w 2276477"/>
              <a:gd name="TY309" fmla="*/ 893763 h 1936753"/>
              <a:gd name="TX310" fmla="*/ 301943 w 2276477"/>
              <a:gd name="TY310" fmla="*/ 888683 h 1936753"/>
              <a:gd name="TX311" fmla="*/ 302577 w 2276477"/>
              <a:gd name="TY311" fmla="*/ 883920 h 1936753"/>
              <a:gd name="TX312" fmla="*/ 303846 w 2276477"/>
              <a:gd name="TY312" fmla="*/ 879158 h 1936753"/>
              <a:gd name="TX313" fmla="*/ 305432 w 2276477"/>
              <a:gd name="TY313" fmla="*/ 874395 h 1936753"/>
              <a:gd name="TX314" fmla="*/ 307336 w 2276477"/>
              <a:gd name="TY314" fmla="*/ 869950 h 1936753"/>
              <a:gd name="TX315" fmla="*/ 309874 w 2276477"/>
              <a:gd name="TY315" fmla="*/ 865823 h 1936753"/>
              <a:gd name="TX316" fmla="*/ 312729 w 2276477"/>
              <a:gd name="TY316" fmla="*/ 862330 h 1936753"/>
              <a:gd name="TX317" fmla="*/ 316219 w 2276477"/>
              <a:gd name="TY317" fmla="*/ 858838 h 1936753"/>
              <a:gd name="TX318" fmla="*/ 319391 w 2276477"/>
              <a:gd name="TY318" fmla="*/ 855345 h 1936753"/>
              <a:gd name="TX319" fmla="*/ 323516 w 2276477"/>
              <a:gd name="TY319" fmla="*/ 852805 h 1936753"/>
              <a:gd name="TX320" fmla="*/ 327323 w 2276477"/>
              <a:gd name="TY320" fmla="*/ 850265 h 1936753"/>
              <a:gd name="TX321" fmla="*/ 331764 w 2276477"/>
              <a:gd name="TY321" fmla="*/ 848043 h 1936753"/>
              <a:gd name="TX322" fmla="*/ 336206 w 2276477"/>
              <a:gd name="TY322" fmla="*/ 846773 h 1936753"/>
              <a:gd name="TX323" fmla="*/ 340965 w 2276477"/>
              <a:gd name="TY323" fmla="*/ 845185 h 1936753"/>
              <a:gd name="TX324" fmla="*/ 346041 w 2276477"/>
              <a:gd name="TY324" fmla="*/ 844550 h 1936753"/>
              <a:gd name="TX326" fmla="*/ 344144 w 2276477"/>
              <a:gd name="TY326" fmla="*/ 590550 h 1936753"/>
              <a:gd name="TX327" fmla="*/ 960782 w 2276477"/>
              <a:gd name="TY327" fmla="*/ 590550 h 1936753"/>
              <a:gd name="TX328" fmla="*/ 966812 w 2276477"/>
              <a:gd name="TY328" fmla="*/ 591185 h 1936753"/>
              <a:gd name="TX329" fmla="*/ 973159 w 2276477"/>
              <a:gd name="TY329" fmla="*/ 592138 h 1936753"/>
              <a:gd name="TX330" fmla="*/ 978871 w 2276477"/>
              <a:gd name="TY330" fmla="*/ 593725 h 1936753"/>
              <a:gd name="TX331" fmla="*/ 984584 w 2276477"/>
              <a:gd name="TY331" fmla="*/ 595630 h 1936753"/>
              <a:gd name="TX332" fmla="*/ 990296 w 2276477"/>
              <a:gd name="TY332" fmla="*/ 598488 h 1936753"/>
              <a:gd name="TX333" fmla="*/ 995374 w 2276477"/>
              <a:gd name="TY333" fmla="*/ 601345 h 1936753"/>
              <a:gd name="TX334" fmla="*/ 1000135 w 2276477"/>
              <a:gd name="TY334" fmla="*/ 604838 h 1936753"/>
              <a:gd name="TX335" fmla="*/ 1004260 w 2276477"/>
              <a:gd name="TY335" fmla="*/ 608965 h 1936753"/>
              <a:gd name="TX336" fmla="*/ 1008386 w 2276477"/>
              <a:gd name="TY336" fmla="*/ 613410 h 1936753"/>
              <a:gd name="TX337" fmla="*/ 1011560 w 2276477"/>
              <a:gd name="TY337" fmla="*/ 617855 h 1936753"/>
              <a:gd name="TX338" fmla="*/ 1015051 w 2276477"/>
              <a:gd name="TY338" fmla="*/ 623253 h 1936753"/>
              <a:gd name="TX339" fmla="*/ 1017590 w 2276477"/>
              <a:gd name="TY339" fmla="*/ 628650 h 1936753"/>
              <a:gd name="TX340" fmla="*/ 1019811 w 2276477"/>
              <a:gd name="TY340" fmla="*/ 634048 h 1936753"/>
              <a:gd name="TX341" fmla="*/ 1021081 w 2276477"/>
              <a:gd name="TY341" fmla="*/ 639763 h 1936753"/>
              <a:gd name="TX342" fmla="*/ 1021715 w 2276477"/>
              <a:gd name="TY342" fmla="*/ 646113 h 1936753"/>
              <a:gd name="TX343" fmla="*/ 1022350 w 2276477"/>
              <a:gd name="TY343" fmla="*/ 652145 h 1936753"/>
              <a:gd name="TX344" fmla="*/ 1021715 w 2276477"/>
              <a:gd name="TY344" fmla="*/ 658813 h 1936753"/>
              <a:gd name="TX345" fmla="*/ 1021081 w 2276477"/>
              <a:gd name="TY345" fmla="*/ 664528 h 1936753"/>
              <a:gd name="TX346" fmla="*/ 1019811 w 2276477"/>
              <a:gd name="TY346" fmla="*/ 670878 h 1936753"/>
              <a:gd name="TX347" fmla="*/ 1017590 w 2276477"/>
              <a:gd name="TY347" fmla="*/ 676275 h 1936753"/>
              <a:gd name="TX348" fmla="*/ 1015051 w 2276477"/>
              <a:gd name="TY348" fmla="*/ 681673 h 1936753"/>
              <a:gd name="TX349" fmla="*/ 1011560 w 2276477"/>
              <a:gd name="TY349" fmla="*/ 686753 h 1936753"/>
              <a:gd name="TX350" fmla="*/ 1008386 w 2276477"/>
              <a:gd name="TY350" fmla="*/ 691515 h 1936753"/>
              <a:gd name="TX351" fmla="*/ 1004260 w 2276477"/>
              <a:gd name="TY351" fmla="*/ 695960 h 1936753"/>
              <a:gd name="TX352" fmla="*/ 1000135 w 2276477"/>
              <a:gd name="TY352" fmla="*/ 700088 h 1936753"/>
              <a:gd name="TX353" fmla="*/ 995374 w 2276477"/>
              <a:gd name="TY353" fmla="*/ 703580 h 1936753"/>
              <a:gd name="TX354" fmla="*/ 990296 w 2276477"/>
              <a:gd name="TY354" fmla="*/ 706438 h 1936753"/>
              <a:gd name="TX355" fmla="*/ 984584 w 2276477"/>
              <a:gd name="TY355" fmla="*/ 708978 h 1936753"/>
              <a:gd name="TX356" fmla="*/ 978871 w 2276477"/>
              <a:gd name="TY356" fmla="*/ 711200 h 1936753"/>
              <a:gd name="TX357" fmla="*/ 973159 w 2276477"/>
              <a:gd name="TY357" fmla="*/ 712788 h 1936753"/>
              <a:gd name="TX358" fmla="*/ 966812 w 2276477"/>
              <a:gd name="TY358" fmla="*/ 713740 h 1936753"/>
              <a:gd name="TX359" fmla="*/ 960782 w 2276477"/>
              <a:gd name="TY359" fmla="*/ 714375 h 1936753"/>
              <a:gd name="TX360" fmla="*/ 344144 w 2276477"/>
              <a:gd name="TY360" fmla="*/ 714375 h 1936753"/>
              <a:gd name="TX361" fmla="*/ 338114 w 2276477"/>
              <a:gd name="TY361" fmla="*/ 713740 h 1936753"/>
              <a:gd name="TX362" fmla="*/ 331767 w 2276477"/>
              <a:gd name="TY362" fmla="*/ 712788 h 1936753"/>
              <a:gd name="TX363" fmla="*/ 326054 w 2276477"/>
              <a:gd name="TY363" fmla="*/ 711200 h 1936753"/>
              <a:gd name="TX364" fmla="*/ 320342 w 2276477"/>
              <a:gd name="TY364" fmla="*/ 708978 h 1936753"/>
              <a:gd name="TX365" fmla="*/ 314946 w 2276477"/>
              <a:gd name="TY365" fmla="*/ 706438 h 1936753"/>
              <a:gd name="TX366" fmla="*/ 309869 w 2276477"/>
              <a:gd name="TY366" fmla="*/ 703580 h 1936753"/>
              <a:gd name="TX367" fmla="*/ 305108 w 2276477"/>
              <a:gd name="TY367" fmla="*/ 700088 h 1936753"/>
              <a:gd name="TX368" fmla="*/ 300982 w 2276477"/>
              <a:gd name="TY368" fmla="*/ 695960 h 1936753"/>
              <a:gd name="TX369" fmla="*/ 296857 w 2276477"/>
              <a:gd name="TY369" fmla="*/ 691515 h 1936753"/>
              <a:gd name="TX370" fmla="*/ 293366 w 2276477"/>
              <a:gd name="TY370" fmla="*/ 686753 h 1936753"/>
              <a:gd name="TX371" fmla="*/ 290192 w 2276477"/>
              <a:gd name="TY371" fmla="*/ 681673 h 1936753"/>
              <a:gd name="TX372" fmla="*/ 287653 w 2276477"/>
              <a:gd name="TY372" fmla="*/ 676275 h 1936753"/>
              <a:gd name="TX373" fmla="*/ 285432 w 2276477"/>
              <a:gd name="TY373" fmla="*/ 670878 h 1936753"/>
              <a:gd name="TX374" fmla="*/ 284162 w 2276477"/>
              <a:gd name="TY374" fmla="*/ 664528 h 1936753"/>
              <a:gd name="TX375" fmla="*/ 282893 w 2276477"/>
              <a:gd name="TY375" fmla="*/ 658813 h 1936753"/>
              <a:gd name="TX376" fmla="*/ 282575 w 2276477"/>
              <a:gd name="TY376" fmla="*/ 652145 h 1936753"/>
              <a:gd name="TX377" fmla="*/ 282893 w 2276477"/>
              <a:gd name="TY377" fmla="*/ 646113 h 1936753"/>
              <a:gd name="TX378" fmla="*/ 284162 w 2276477"/>
              <a:gd name="TY378" fmla="*/ 639763 h 1936753"/>
              <a:gd name="TX379" fmla="*/ 285432 w 2276477"/>
              <a:gd name="TY379" fmla="*/ 634048 h 1936753"/>
              <a:gd name="TX380" fmla="*/ 287653 w 2276477"/>
              <a:gd name="TY380" fmla="*/ 628650 h 1936753"/>
              <a:gd name="TX381" fmla="*/ 290192 w 2276477"/>
              <a:gd name="TY381" fmla="*/ 623253 h 1936753"/>
              <a:gd name="TX382" fmla="*/ 293366 w 2276477"/>
              <a:gd name="TY382" fmla="*/ 617855 h 1936753"/>
              <a:gd name="TX383" fmla="*/ 296857 w 2276477"/>
              <a:gd name="TY383" fmla="*/ 613410 h 1936753"/>
              <a:gd name="TX384" fmla="*/ 300982 w 2276477"/>
              <a:gd name="TY384" fmla="*/ 608965 h 1936753"/>
              <a:gd name="TX385" fmla="*/ 305108 w 2276477"/>
              <a:gd name="TY385" fmla="*/ 604838 h 1936753"/>
              <a:gd name="TX386" fmla="*/ 309869 w 2276477"/>
              <a:gd name="TY386" fmla="*/ 601345 h 1936753"/>
              <a:gd name="TX387" fmla="*/ 314946 w 2276477"/>
              <a:gd name="TY387" fmla="*/ 598488 h 1936753"/>
              <a:gd name="TX388" fmla="*/ 320342 w 2276477"/>
              <a:gd name="TY388" fmla="*/ 595630 h 1936753"/>
              <a:gd name="TX389" fmla="*/ 326054 w 2276477"/>
              <a:gd name="TY389" fmla="*/ 593725 h 1936753"/>
              <a:gd name="TX390" fmla="*/ 331767 w 2276477"/>
              <a:gd name="TY390" fmla="*/ 592138 h 1936753"/>
              <a:gd name="TX391" fmla="*/ 338114 w 2276477"/>
              <a:gd name="TY391" fmla="*/ 591185 h 1936753"/>
              <a:gd name="TX392" fmla="*/ 344144 w 2276477"/>
              <a:gd name="TY392" fmla="*/ 590550 h 1936753"/>
              <a:gd name="TX394" fmla="*/ 1750865 w 2276477"/>
              <a:gd name="TY394" fmla="*/ 411163 h 1936753"/>
              <a:gd name="TX395" fmla="*/ 1754043 w 2276477"/>
              <a:gd name="TY395" fmla="*/ 411481 h 1936753"/>
              <a:gd name="TX396" fmla="*/ 1757540 w 2276477"/>
              <a:gd name="TY396" fmla="*/ 411798 h 1936753"/>
              <a:gd name="TX397" fmla="*/ 1760718 w 2276477"/>
              <a:gd name="TY397" fmla="*/ 413068 h 1936753"/>
              <a:gd name="TX398" fmla="*/ 1764214 w 2276477"/>
              <a:gd name="TY398" fmla="*/ 414021 h 1936753"/>
              <a:gd name="TX399" fmla="*/ 1767710 w 2276477"/>
              <a:gd name="TY399" fmla="*/ 414973 h 1936753"/>
              <a:gd name="TX400" fmla="*/ 1770889 w 2276477"/>
              <a:gd name="TY400" fmla="*/ 416878 h 1936753"/>
              <a:gd name="TX401" fmla="*/ 1777563 w 2276477"/>
              <a:gd name="TY401" fmla="*/ 421006 h 1936753"/>
              <a:gd name="TX402" fmla="*/ 1784555 w 2276477"/>
              <a:gd name="TY402" fmla="*/ 425768 h 1936753"/>
              <a:gd name="TX403" fmla="*/ 1790912 w 2276477"/>
              <a:gd name="TY403" fmla="*/ 431166 h 1936753"/>
              <a:gd name="TX404" fmla="*/ 1797904 w 2276477"/>
              <a:gd name="TY404" fmla="*/ 437198 h 1936753"/>
              <a:gd name="TX405" fmla="*/ 1812207 w 2276477"/>
              <a:gd name="TY405" fmla="*/ 451486 h 1936753"/>
              <a:gd name="TX406" fmla="*/ 1827145 w 2276477"/>
              <a:gd name="TY406" fmla="*/ 466408 h 1936753"/>
              <a:gd name="TX407" fmla="*/ 1836680 w 2276477"/>
              <a:gd name="TY407" fmla="*/ 476251 h 1936753"/>
              <a:gd name="TX408" fmla="*/ 1851935 w 2276477"/>
              <a:gd name="TY408" fmla="*/ 491173 h 1936753"/>
              <a:gd name="TX409" fmla="*/ 1865920 w 2276477"/>
              <a:gd name="TY409" fmla="*/ 505461 h 1936753"/>
              <a:gd name="TX410" fmla="*/ 1872277 w 2276477"/>
              <a:gd name="TY410" fmla="*/ 512446 h 1936753"/>
              <a:gd name="TX411" fmla="*/ 1877680 w 2276477"/>
              <a:gd name="TY411" fmla="*/ 519431 h 1936753"/>
              <a:gd name="TX412" fmla="*/ 1882447 w 2276477"/>
              <a:gd name="TY412" fmla="*/ 525781 h 1936753"/>
              <a:gd name="TX413" fmla="*/ 1886579 w 2276477"/>
              <a:gd name="TY413" fmla="*/ 532766 h 1936753"/>
              <a:gd name="TX414" fmla="*/ 1888486 w 2276477"/>
              <a:gd name="TY414" fmla="*/ 536258 h 1936753"/>
              <a:gd name="TX415" fmla="*/ 1889439 w 2276477"/>
              <a:gd name="TY415" fmla="*/ 539433 h 1936753"/>
              <a:gd name="TX416" fmla="*/ 1891029 w 2276477"/>
              <a:gd name="TY416" fmla="*/ 542608 h 1936753"/>
              <a:gd name="TX417" fmla="*/ 1891664 w 2276477"/>
              <a:gd name="TY417" fmla="*/ 546101 h 1936753"/>
              <a:gd name="TX418" fmla="*/ 1891982 w 2276477"/>
              <a:gd name="TY418" fmla="*/ 549593 h 1936753"/>
              <a:gd name="TX419" fmla="*/ 1892300 w 2276477"/>
              <a:gd name="TY419" fmla="*/ 552768 h 1936753"/>
              <a:gd name="TX420" fmla="*/ 1892300 w 2276477"/>
              <a:gd name="TY420" fmla="*/ 556261 h 1936753"/>
              <a:gd name="TX421" fmla="*/ 1891664 w 2276477"/>
              <a:gd name="TY421" fmla="*/ 559753 h 1936753"/>
              <a:gd name="TX422" fmla="*/ 1891029 w 2276477"/>
              <a:gd name="TY422" fmla="*/ 562928 h 1936753"/>
              <a:gd name="TX423" fmla="*/ 1889757 w 2276477"/>
              <a:gd name="TY423" fmla="*/ 566738 h 1936753"/>
              <a:gd name="TX424" fmla="*/ 1888486 w 2276477"/>
              <a:gd name="TY424" fmla="*/ 570231 h 1936753"/>
              <a:gd name="TX425" fmla="*/ 1886261 w 2276477"/>
              <a:gd name="TY425" fmla="*/ 574041 h 1936753"/>
              <a:gd name="TX426" fmla="*/ 1884036 w 2276477"/>
              <a:gd name="TY426" fmla="*/ 577533 h 1936753"/>
              <a:gd name="TX427" fmla="*/ 1881176 w 2276477"/>
              <a:gd name="TY427" fmla="*/ 581343 h 1936753"/>
              <a:gd name="TX428" fmla="*/ 1877680 w 2276477"/>
              <a:gd name="TY428" fmla="*/ 585153 h 1936753"/>
              <a:gd name="TX429" fmla="*/ 1874184 w 2276477"/>
              <a:gd name="TY429" fmla="*/ 588963 h 1936753"/>
              <a:gd name="TX430" fmla="*/ 1476895 w 2276477"/>
              <a:gd name="TY430" fmla="*/ 985838 h 1936753"/>
              <a:gd name="TX431" fmla="*/ 1472763 w 2276477"/>
              <a:gd name="TY431" fmla="*/ 989966 h 1936753"/>
              <a:gd name="TX432" fmla="*/ 1468313 w 2276477"/>
              <a:gd name="TY432" fmla="*/ 993458 h 1936753"/>
              <a:gd name="TX433" fmla="*/ 1464182 w 2276477"/>
              <a:gd name="TY433" fmla="*/ 996633 h 1936753"/>
              <a:gd name="TX434" fmla="*/ 1459732 w 2276477"/>
              <a:gd name="TY434" fmla="*/ 999808 h 1936753"/>
              <a:gd name="TX435" fmla="*/ 1455282 w 2276477"/>
              <a:gd name="TY435" fmla="*/ 1002348 h 1936753"/>
              <a:gd name="TX436" fmla="*/ 1450515 w 2276477"/>
              <a:gd name="TY436" fmla="*/ 1004888 h 1936753"/>
              <a:gd name="TX437" fmla="*/ 1446065 w 2276477"/>
              <a:gd name="TY437" fmla="*/ 1007111 h 1936753"/>
              <a:gd name="TX438" fmla="*/ 1440980 w 2276477"/>
              <a:gd name="TY438" fmla="*/ 1009016 h 1936753"/>
              <a:gd name="TX439" fmla="*/ 1436212 w 2276477"/>
              <a:gd name="TY439" fmla="*/ 1010921 h 1936753"/>
              <a:gd name="TX440" fmla="*/ 1431445 w 2276477"/>
              <a:gd name="TY440" fmla="*/ 1012826 h 1936753"/>
              <a:gd name="TX441" fmla="*/ 1426360 w 2276477"/>
              <a:gd name="TY441" fmla="*/ 1013778 h 1936753"/>
              <a:gd name="TX442" fmla="*/ 1421274 w 2276477"/>
              <a:gd name="TY442" fmla="*/ 1015366 h 1936753"/>
              <a:gd name="TX443" fmla="*/ 1416507 w 2276477"/>
              <a:gd name="TY443" fmla="*/ 1016001 h 1936753"/>
              <a:gd name="TX444" fmla="*/ 1411422 w 2276477"/>
              <a:gd name="TY444" fmla="*/ 1016953 h 1936753"/>
              <a:gd name="TX445" fmla="*/ 1406336 w 2276477"/>
              <a:gd name="TY445" fmla="*/ 1017271 h 1936753"/>
              <a:gd name="TX446" fmla="*/ 1401569 w 2276477"/>
              <a:gd name="TY446" fmla="*/ 1017588 h 1936753"/>
              <a:gd name="TX447" fmla="*/ 1396484 w 2276477"/>
              <a:gd name="TY447" fmla="*/ 1017588 h 1936753"/>
              <a:gd name="TX448" fmla="*/ 1391716 w 2276477"/>
              <a:gd name="TY448" fmla="*/ 1017271 h 1936753"/>
              <a:gd name="TX449" fmla="*/ 1386949 w 2276477"/>
              <a:gd name="TY449" fmla="*/ 1016953 h 1936753"/>
              <a:gd name="TX450" fmla="*/ 1382499 w 2276477"/>
              <a:gd name="TY450" fmla="*/ 1015683 h 1936753"/>
              <a:gd name="TX451" fmla="*/ 1377731 w 2276477"/>
              <a:gd name="TY451" fmla="*/ 1015048 h 1936753"/>
              <a:gd name="TX452" fmla="*/ 1373282 w 2276477"/>
              <a:gd name="TY452" fmla="*/ 1013461 h 1936753"/>
              <a:gd name="TX453" fmla="*/ 1368832 w 2276477"/>
              <a:gd name="TY453" fmla="*/ 1012191 h 1936753"/>
              <a:gd name="TX454" fmla="*/ 1364700 w 2276477"/>
              <a:gd name="TY454" fmla="*/ 1010286 h 1936753"/>
              <a:gd name="TX455" fmla="*/ 1360886 w 2276477"/>
              <a:gd name="TY455" fmla="*/ 1008063 h 1936753"/>
              <a:gd name="TX456" fmla="*/ 1357072 w 2276477"/>
              <a:gd name="TY456" fmla="*/ 1005523 h 1936753"/>
              <a:gd name="TX457" fmla="*/ 1353576 w 2276477"/>
              <a:gd name="TY457" fmla="*/ 1002983 h 1936753"/>
              <a:gd name="TX458" fmla="*/ 1350080 w 2276477"/>
              <a:gd name="TY458" fmla="*/ 1000126 h 1936753"/>
              <a:gd name="TX459" fmla="*/ 1347220 w 2276477"/>
              <a:gd name="TY459" fmla="*/ 996633 h 1936753"/>
              <a:gd name="TX460" fmla="*/ 1344359 w 2276477"/>
              <a:gd name="TY460" fmla="*/ 993458 h 1936753"/>
              <a:gd name="TX461" fmla="*/ 1341817 w 2276477"/>
              <a:gd name="TY461" fmla="*/ 989331 h 1936753"/>
              <a:gd name="TX462" fmla="*/ 1339274 w 2276477"/>
              <a:gd name="TY462" fmla="*/ 985521 h 1936753"/>
              <a:gd name="TX463" fmla="*/ 1337367 w 2276477"/>
              <a:gd name="TY463" fmla="*/ 981076 h 1936753"/>
              <a:gd name="TX464" fmla="*/ 1335778 w 2276477"/>
              <a:gd name="TY464" fmla="*/ 976313 h 1936753"/>
              <a:gd name="TX465" fmla="*/ 1326561 w 2276477"/>
              <a:gd name="TY465" fmla="*/ 967106 h 1936753"/>
              <a:gd name="TX466" fmla="*/ 1322111 w 2276477"/>
              <a:gd name="TY466" fmla="*/ 965518 h 1936753"/>
              <a:gd name="TX467" fmla="*/ 1317979 w 2276477"/>
              <a:gd name="TY467" fmla="*/ 963296 h 1936753"/>
              <a:gd name="TX468" fmla="*/ 1314165 w 2276477"/>
              <a:gd name="TY468" fmla="*/ 961073 h 1936753"/>
              <a:gd name="TX469" fmla="*/ 1310351 w 2276477"/>
              <a:gd name="TY469" fmla="*/ 958851 h 1936753"/>
              <a:gd name="TX470" fmla="*/ 1307173 w 2276477"/>
              <a:gd name="TY470" fmla="*/ 956311 h 1936753"/>
              <a:gd name="TX471" fmla="*/ 1303995 w 2276477"/>
              <a:gd name="TY471" fmla="*/ 953453 h 1936753"/>
              <a:gd name="TX472" fmla="*/ 1301134 w 2276477"/>
              <a:gd name="TY472" fmla="*/ 950913 h 1936753"/>
              <a:gd name="TX473" fmla="*/ 1298274 w 2276477"/>
              <a:gd name="TY473" fmla="*/ 948056 h 1936753"/>
              <a:gd name="TX474" fmla="*/ 1295731 w 2276477"/>
              <a:gd name="TY474" fmla="*/ 944563 h 1936753"/>
              <a:gd name="TX475" fmla="*/ 1293824 w 2276477"/>
              <a:gd name="TY475" fmla="*/ 941706 h 1936753"/>
              <a:gd name="TX476" fmla="*/ 1291599 w 2276477"/>
              <a:gd name="TY476" fmla="*/ 938531 h 1936753"/>
              <a:gd name="TX477" fmla="*/ 1289692 w 2276477"/>
              <a:gd name="TY477" fmla="*/ 935038 h 1936753"/>
              <a:gd name="TX478" fmla="*/ 1288103 w 2276477"/>
              <a:gd name="TY478" fmla="*/ 931546 h 1936753"/>
              <a:gd name="TX479" fmla="*/ 1286832 w 2276477"/>
              <a:gd name="TY479" fmla="*/ 928371 h 1936753"/>
              <a:gd name="TX480" fmla="*/ 1284607 w 2276477"/>
              <a:gd name="TY480" fmla="*/ 921068 h 1936753"/>
              <a:gd name="TX481" fmla="*/ 1283336 w 2276477"/>
              <a:gd name="TY481" fmla="*/ 913448 h 1936753"/>
              <a:gd name="TX482" fmla="*/ 1282700 w 2276477"/>
              <a:gd name="TY482" fmla="*/ 905511 h 1936753"/>
              <a:gd name="TX483" fmla="*/ 1283018 w 2276477"/>
              <a:gd name="TY483" fmla="*/ 897573 h 1936753"/>
              <a:gd name="TX484" fmla="*/ 1283971 w 2276477"/>
              <a:gd name="TY484" fmla="*/ 889953 h 1936753"/>
              <a:gd name="TX485" fmla="*/ 1285560 w 2276477"/>
              <a:gd name="TY485" fmla="*/ 882016 h 1936753"/>
              <a:gd name="TX486" fmla="*/ 1287785 w 2276477"/>
              <a:gd name="TY486" fmla="*/ 874078 h 1936753"/>
              <a:gd name="TX487" fmla="*/ 1290646 w 2276477"/>
              <a:gd name="TY487" fmla="*/ 866141 h 1936753"/>
              <a:gd name="TX488" fmla="*/ 1294142 w 2276477"/>
              <a:gd name="TY488" fmla="*/ 858521 h 1936753"/>
              <a:gd name="TX489" fmla="*/ 1298909 w 2276477"/>
              <a:gd name="TY489" fmla="*/ 849948 h 1936753"/>
              <a:gd name="TX490" fmla="*/ 1304313 w 2276477"/>
              <a:gd name="TY490" fmla="*/ 841376 h 1936753"/>
              <a:gd name="TX491" fmla="*/ 1310351 w 2276477"/>
              <a:gd name="TY491" fmla="*/ 833756 h 1936753"/>
              <a:gd name="TX492" fmla="*/ 1317026 w 2276477"/>
              <a:gd name="TY492" fmla="*/ 826136 h 1936753"/>
              <a:gd name="TX493" fmla="*/ 1714315 w 2276477"/>
              <a:gd name="TY493" fmla="*/ 429261 h 1936753"/>
              <a:gd name="TX494" fmla="*/ 1718446 w 2276477"/>
              <a:gd name="TY494" fmla="*/ 425768 h 1936753"/>
              <a:gd name="TX495" fmla="*/ 1721943 w 2276477"/>
              <a:gd name="TY495" fmla="*/ 422276 h 1936753"/>
              <a:gd name="TX496" fmla="*/ 1726074 w 2276477"/>
              <a:gd name="TY496" fmla="*/ 419736 h 1936753"/>
              <a:gd name="TX497" fmla="*/ 1729571 w 2276477"/>
              <a:gd name="TY497" fmla="*/ 417196 h 1936753"/>
              <a:gd name="TX498" fmla="*/ 1733384 w 2276477"/>
              <a:gd name="TY498" fmla="*/ 415608 h 1936753"/>
              <a:gd name="TX499" fmla="*/ 1736881 w 2276477"/>
              <a:gd name="TY499" fmla="*/ 414021 h 1936753"/>
              <a:gd name="TX500" fmla="*/ 1740377 w 2276477"/>
              <a:gd name="TY500" fmla="*/ 412433 h 1936753"/>
              <a:gd name="TX501" fmla="*/ 1743873 w 2276477"/>
              <a:gd name="TY501" fmla="*/ 411798 h 1936753"/>
              <a:gd name="TX502" fmla="*/ 1747051 w 2276477"/>
              <a:gd name="TY502" fmla="*/ 411481 h 1936753"/>
              <a:gd name="TX503" fmla="*/ 1750865 w 2276477"/>
              <a:gd name="TY503" fmla="*/ 411163 h 1936753"/>
              <a:gd name="TX505" fmla="*/ 198373 w 2276477"/>
              <a:gd name="TY505" fmla="*/ 319088 h 1936753"/>
              <a:gd name="TX506" fmla="*/ 1557783 w 2276477"/>
              <a:gd name="TY506" fmla="*/ 319088 h 1936753"/>
              <a:gd name="TX507" fmla="*/ 1453042 w 2276477"/>
              <a:gd name="TY507" fmla="*/ 423822 h 1936753"/>
              <a:gd name="TX508" fmla="*/ 315492 w 2276477"/>
              <a:gd name="TY508" fmla="*/ 423822 h 1936753"/>
              <a:gd name="TX509" fmla="*/ 305336 w 2276477"/>
              <a:gd name="TY509" fmla="*/ 424140 h 1936753"/>
              <a:gd name="TX510" fmla="*/ 295179 w 2276477"/>
              <a:gd name="TY510" fmla="*/ 424774 h 1936753"/>
              <a:gd name="TX511" fmla="*/ 285340 w 2276477"/>
              <a:gd name="TY511" fmla="*/ 426361 h 1936753"/>
              <a:gd name="TX512" fmla="*/ 275500 w 2276477"/>
              <a:gd name="TY512" fmla="*/ 427631 h 1936753"/>
              <a:gd name="TX513" fmla="*/ 265979 w 2276477"/>
              <a:gd name="TY513" fmla="*/ 429852 h 1936753"/>
              <a:gd name="TX514" fmla="*/ 256457 w 2276477"/>
              <a:gd name="TY514" fmla="*/ 433026 h 1936753"/>
              <a:gd name="TX515" fmla="*/ 247570 w 2276477"/>
              <a:gd name="TY515" fmla="*/ 435882 h 1936753"/>
              <a:gd name="TX516" fmla="*/ 238365 w 2276477"/>
              <a:gd name="TY516" fmla="*/ 439374 h 1936753"/>
              <a:gd name="TX517" fmla="*/ 229478 w 2276477"/>
              <a:gd name="TY517" fmla="*/ 443499 h 1936753"/>
              <a:gd name="TX518" fmla="*/ 221226 w 2276477"/>
              <a:gd name="TY518" fmla="*/ 447943 h 1936753"/>
              <a:gd name="TX519" fmla="*/ 212973 w 2276477"/>
              <a:gd name="TY519" fmla="*/ 452703 h 1936753"/>
              <a:gd name="TX520" fmla="*/ 204721 w 2276477"/>
              <a:gd name="TY520" fmla="*/ 457781 h 1936753"/>
              <a:gd name="TX521" fmla="*/ 196786 w 2276477"/>
              <a:gd name="TY521" fmla="*/ 463494 h 1936753"/>
              <a:gd name="TX522" fmla="*/ 189486 w 2276477"/>
              <a:gd name="TY522" fmla="*/ 469207 h 1936753"/>
              <a:gd name="TX523" fmla="*/ 182186 w 2276477"/>
              <a:gd name="TY523" fmla="*/ 475554 h 1936753"/>
              <a:gd name="TX524" fmla="*/ 175203 w 2276477"/>
              <a:gd name="TY524" fmla="*/ 481902 h 1936753"/>
              <a:gd name="TX525" fmla="*/ 168855 w 2276477"/>
              <a:gd name="TY525" fmla="*/ 488884 h 1936753"/>
              <a:gd name="TX526" fmla="*/ 162507 w 2276477"/>
              <a:gd name="TY526" fmla="*/ 496184 h 1936753"/>
              <a:gd name="TX527" fmla="*/ 156794 w 2276477"/>
              <a:gd name="TY527" fmla="*/ 503483 h 1936753"/>
              <a:gd name="TX528" fmla="*/ 151398 w 2276477"/>
              <a:gd name="TY528" fmla="*/ 511100 h 1936753"/>
              <a:gd name="TX529" fmla="*/ 145685 w 2276477"/>
              <a:gd name="TY529" fmla="*/ 519670 h 1936753"/>
              <a:gd name="TX530" fmla="*/ 140924 w 2276477"/>
              <a:gd name="TY530" fmla="*/ 527604 h 1936753"/>
              <a:gd name="TX531" fmla="*/ 136798 w 2276477"/>
              <a:gd name="TY531" fmla="*/ 536490 h 1936753"/>
              <a:gd name="TX532" fmla="*/ 132672 w 2276477"/>
              <a:gd name="TY532" fmla="*/ 545060 h 1936753"/>
              <a:gd name="TX533" fmla="*/ 129498 w 2276477"/>
              <a:gd name="TY533" fmla="*/ 554263 h 1936753"/>
              <a:gd name="TX534" fmla="*/ 126007 w 2276477"/>
              <a:gd name="TY534" fmla="*/ 563150 h 1936753"/>
              <a:gd name="TX535" fmla="*/ 123468 w 2276477"/>
              <a:gd name="TY535" fmla="*/ 572671 h 1936753"/>
              <a:gd name="TX536" fmla="*/ 121246 w 2276477"/>
              <a:gd name="TY536" fmla="*/ 582193 h 1936753"/>
              <a:gd name="TX537" fmla="*/ 119659 w 2276477"/>
              <a:gd name="TY537" fmla="*/ 592031 h 1936753"/>
              <a:gd name="TX538" fmla="*/ 118072 w 2276477"/>
              <a:gd name="TY538" fmla="*/ 601870 h 1936753"/>
              <a:gd name="TX539" fmla="*/ 117437 w 2276477"/>
              <a:gd name="TY539" fmla="*/ 612026 h 1936753"/>
              <a:gd name="TX540" fmla="*/ 117437 w 2276477"/>
              <a:gd name="TY540" fmla="*/ 622182 h 1936753"/>
              <a:gd name="TX541" fmla="*/ 117437 w 2276477"/>
              <a:gd name="TY541" fmla="*/ 1633658 h 1936753"/>
              <a:gd name="TX542" fmla="*/ 117437 w 2276477"/>
              <a:gd name="TY542" fmla="*/ 1643814 h 1936753"/>
              <a:gd name="TX543" fmla="*/ 118072 w 2276477"/>
              <a:gd name="TY543" fmla="*/ 1653970 h 1936753"/>
              <a:gd name="TX544" fmla="*/ 119659 w 2276477"/>
              <a:gd name="TY544" fmla="*/ 1663808 h 1936753"/>
              <a:gd name="TX545" fmla="*/ 121246 w 2276477"/>
              <a:gd name="TY545" fmla="*/ 1673647 h 1936753"/>
              <a:gd name="TX546" fmla="*/ 123468 w 2276477"/>
              <a:gd name="TY546" fmla="*/ 1683168 h 1936753"/>
              <a:gd name="TX547" fmla="*/ 126007 w 2276477"/>
              <a:gd name="TY547" fmla="*/ 1692689 h 1936753"/>
              <a:gd name="TX548" fmla="*/ 129498 w 2276477"/>
              <a:gd name="TY548" fmla="*/ 1701576 h 1936753"/>
              <a:gd name="TX549" fmla="*/ 132672 w 2276477"/>
              <a:gd name="TY549" fmla="*/ 1710780 h 1936753"/>
              <a:gd name="TX550" fmla="*/ 136798 w 2276477"/>
              <a:gd name="TY550" fmla="*/ 1719666 h 1936753"/>
              <a:gd name="TX551" fmla="*/ 140924 w 2276477"/>
              <a:gd name="TY551" fmla="*/ 1728235 h 1936753"/>
              <a:gd name="TX552" fmla="*/ 145685 w 2276477"/>
              <a:gd name="TY552" fmla="*/ 1736170 h 1936753"/>
              <a:gd name="TX553" fmla="*/ 151398 w 2276477"/>
              <a:gd name="TY553" fmla="*/ 1744739 h 1936753"/>
              <a:gd name="TX554" fmla="*/ 156794 w 2276477"/>
              <a:gd name="TY554" fmla="*/ 1752356 h 1936753"/>
              <a:gd name="TX555" fmla="*/ 162507 w 2276477"/>
              <a:gd name="TY555" fmla="*/ 1759656 h 1936753"/>
              <a:gd name="TX556" fmla="*/ 168855 w 2276477"/>
              <a:gd name="TY556" fmla="*/ 1766955 h 1936753"/>
              <a:gd name="TX557" fmla="*/ 175203 w 2276477"/>
              <a:gd name="TY557" fmla="*/ 1773938 h 1936753"/>
              <a:gd name="TX558" fmla="*/ 182186 w 2276477"/>
              <a:gd name="TY558" fmla="*/ 1780285 h 1936753"/>
              <a:gd name="TX559" fmla="*/ 189486 w 2276477"/>
              <a:gd name="TY559" fmla="*/ 1786633 h 1936753"/>
              <a:gd name="TX560" fmla="*/ 196786 w 2276477"/>
              <a:gd name="TY560" fmla="*/ 1792345 h 1936753"/>
              <a:gd name="TX561" fmla="*/ 204721 w 2276477"/>
              <a:gd name="TY561" fmla="*/ 1798375 h 1936753"/>
              <a:gd name="TX562" fmla="*/ 212973 w 2276477"/>
              <a:gd name="TY562" fmla="*/ 1803453 h 1936753"/>
              <a:gd name="TX563" fmla="*/ 221226 w 2276477"/>
              <a:gd name="TY563" fmla="*/ 1808214 h 1936753"/>
              <a:gd name="TX564" fmla="*/ 229478 w 2276477"/>
              <a:gd name="TY564" fmla="*/ 1812340 h 1936753"/>
              <a:gd name="TX565" fmla="*/ 238365 w 2276477"/>
              <a:gd name="TY565" fmla="*/ 1816466 h 1936753"/>
              <a:gd name="TX566" fmla="*/ 247570 w 2276477"/>
              <a:gd name="TY566" fmla="*/ 1819640 h 1936753"/>
              <a:gd name="TX567" fmla="*/ 256457 w 2276477"/>
              <a:gd name="TY567" fmla="*/ 1823131 h 1936753"/>
              <a:gd name="TX568" fmla="*/ 265979 w 2276477"/>
              <a:gd name="TY568" fmla="*/ 1825670 h 1936753"/>
              <a:gd name="TX569" fmla="*/ 275500 w 2276477"/>
              <a:gd name="TY569" fmla="*/ 1827891 h 1936753"/>
              <a:gd name="TX570" fmla="*/ 285340 w 2276477"/>
              <a:gd name="TY570" fmla="*/ 1829478 h 1936753"/>
              <a:gd name="TX571" fmla="*/ 295179 w 2276477"/>
              <a:gd name="TY571" fmla="*/ 1831065 h 1936753"/>
              <a:gd name="TX572" fmla="*/ 305336 w 2276477"/>
              <a:gd name="TY572" fmla="*/ 1831700 h 1936753"/>
              <a:gd name="TX573" fmla="*/ 315492 w 2276477"/>
              <a:gd name="TY573" fmla="*/ 1831700 h 1936753"/>
              <a:gd name="TX574" fmla="*/ 1632371 w 2276477"/>
              <a:gd name="TY574" fmla="*/ 1831700 h 1936753"/>
              <a:gd name="TX575" fmla="*/ 1642527 w 2276477"/>
              <a:gd name="TY575" fmla="*/ 1831700 h 1936753"/>
              <a:gd name="TX576" fmla="*/ 1652367 w 2276477"/>
              <a:gd name="TY576" fmla="*/ 1831065 h 1936753"/>
              <a:gd name="TX577" fmla="*/ 1662523 w 2276477"/>
              <a:gd name="TY577" fmla="*/ 1829478 h 1936753"/>
              <a:gd name="TX578" fmla="*/ 1672045 w 2276477"/>
              <a:gd name="TY578" fmla="*/ 1827891 h 1936753"/>
              <a:gd name="TX579" fmla="*/ 1681885 w 2276477"/>
              <a:gd name="TY579" fmla="*/ 1825670 h 1936753"/>
              <a:gd name="TX580" fmla="*/ 1691089 w 2276477"/>
              <a:gd name="TY580" fmla="*/ 1823131 h 1936753"/>
              <a:gd name="TX581" fmla="*/ 1700611 w 2276477"/>
              <a:gd name="TY581" fmla="*/ 1819640 h 1936753"/>
              <a:gd name="TX582" fmla="*/ 1709181 w 2276477"/>
              <a:gd name="TY582" fmla="*/ 1816466 h 1936753"/>
              <a:gd name="TX583" fmla="*/ 1718385 w 2276477"/>
              <a:gd name="TY583" fmla="*/ 1812340 h 1936753"/>
              <a:gd name="TX584" fmla="*/ 1726637 w 2276477"/>
              <a:gd name="TY584" fmla="*/ 1808214 h 1936753"/>
              <a:gd name="TX585" fmla="*/ 1735207 w 2276477"/>
              <a:gd name="TY585" fmla="*/ 1803453 h 1936753"/>
              <a:gd name="TX586" fmla="*/ 1743142 w 2276477"/>
              <a:gd name="TY586" fmla="*/ 1798375 h 1936753"/>
              <a:gd name="TX587" fmla="*/ 1750760 w 2276477"/>
              <a:gd name="TY587" fmla="*/ 1792345 h 1936753"/>
              <a:gd name="TX588" fmla="*/ 1758377 w 2276477"/>
              <a:gd name="TY588" fmla="*/ 1786633 h 1936753"/>
              <a:gd name="TX589" fmla="*/ 1765677 w 2276477"/>
              <a:gd name="TY589" fmla="*/ 1780285 h 1936753"/>
              <a:gd name="TX590" fmla="*/ 1772660 w 2276477"/>
              <a:gd name="TY590" fmla="*/ 1773938 h 1936753"/>
              <a:gd name="TX591" fmla="*/ 1779325 w 2276477"/>
              <a:gd name="TY591" fmla="*/ 1766955 h 1936753"/>
              <a:gd name="TX592" fmla="*/ 1785356 w 2276477"/>
              <a:gd name="TY592" fmla="*/ 1759973 h 1936753"/>
              <a:gd name="TX593" fmla="*/ 1791069 w 2276477"/>
              <a:gd name="TY593" fmla="*/ 1752356 h 1936753"/>
              <a:gd name="TX594" fmla="*/ 1796782 w 2276477"/>
              <a:gd name="TY594" fmla="*/ 1744739 h 1936753"/>
              <a:gd name="TX595" fmla="*/ 1801861 w 2276477"/>
              <a:gd name="TY595" fmla="*/ 1736805 h 1936753"/>
              <a:gd name="TX596" fmla="*/ 1806621 w 2276477"/>
              <a:gd name="TY596" fmla="*/ 1728235 h 1936753"/>
              <a:gd name="TX597" fmla="*/ 1810748 w 2276477"/>
              <a:gd name="TY597" fmla="*/ 1719666 h 1936753"/>
              <a:gd name="TX598" fmla="*/ 1814874 w 2276477"/>
              <a:gd name="TY598" fmla="*/ 1710780 h 1936753"/>
              <a:gd name="TX599" fmla="*/ 1818683 w 2276477"/>
              <a:gd name="TY599" fmla="*/ 1702211 h 1936753"/>
              <a:gd name="TX600" fmla="*/ 1821857 w 2276477"/>
              <a:gd name="TY600" fmla="*/ 1692689 h 1936753"/>
              <a:gd name="TX601" fmla="*/ 1824396 w 2276477"/>
              <a:gd name="TY601" fmla="*/ 1683168 h 1936753"/>
              <a:gd name="TX602" fmla="*/ 1826617 w 2276477"/>
              <a:gd name="TY602" fmla="*/ 1673647 h 1936753"/>
              <a:gd name="TX603" fmla="*/ 1828522 w 2276477"/>
              <a:gd name="TY603" fmla="*/ 1663808 h 1936753"/>
              <a:gd name="TX604" fmla="*/ 1829474 w 2276477"/>
              <a:gd name="TY604" fmla="*/ 1653970 h 1936753"/>
              <a:gd name="TX605" fmla="*/ 1830109 w 2276477"/>
              <a:gd name="TY605" fmla="*/ 1643814 h 1936753"/>
              <a:gd name="TX606" fmla="*/ 1830426 w 2276477"/>
              <a:gd name="TY606" fmla="*/ 1633658 h 1936753"/>
              <a:gd name="TX607" fmla="*/ 1830426 w 2276477"/>
              <a:gd name="TY607" fmla="*/ 1113162 h 1936753"/>
              <a:gd name="TX608" fmla="*/ 1830426 w 2276477"/>
              <a:gd name="TY608" fmla="*/ 773570 h 1936753"/>
              <a:gd name="TX609" fmla="*/ 1947863 w 2276477"/>
              <a:gd name="TY609" fmla="*/ 656458 h 1936753"/>
              <a:gd name="TX610" fmla="*/ 1947863 w 2276477"/>
              <a:gd name="TY610" fmla="*/ 1738391 h 1936753"/>
              <a:gd name="TX611" fmla="*/ 1947546 w 2276477"/>
              <a:gd name="TY611" fmla="*/ 1748865 h 1936753"/>
              <a:gd name="TX612" fmla="*/ 1946911 w 2276477"/>
              <a:gd name="TY612" fmla="*/ 1758704 h 1936753"/>
              <a:gd name="TX613" fmla="*/ 1945324 w 2276477"/>
              <a:gd name="TY613" fmla="*/ 1768860 h 1936753"/>
              <a:gd name="TX614" fmla="*/ 1943419 w 2276477"/>
              <a:gd name="TY614" fmla="*/ 1778063 h 1936753"/>
              <a:gd name="TX615" fmla="*/ 1941198 w 2276477"/>
              <a:gd name="TY615" fmla="*/ 1787902 h 1936753"/>
              <a:gd name="TX616" fmla="*/ 1938659 w 2276477"/>
              <a:gd name="TY616" fmla="*/ 1797423 h 1936753"/>
              <a:gd name="TX617" fmla="*/ 1935802 w 2276477"/>
              <a:gd name="TY617" fmla="*/ 1806627 h 1936753"/>
              <a:gd name="TX618" fmla="*/ 1932311 w 2276477"/>
              <a:gd name="TY618" fmla="*/ 1815831 h 1936753"/>
              <a:gd name="TX619" fmla="*/ 1928184 w 2276477"/>
              <a:gd name="TY619" fmla="*/ 1824400 h 1936753"/>
              <a:gd name="TX620" fmla="*/ 1923741 w 2276477"/>
              <a:gd name="TY620" fmla="*/ 1832969 h 1936753"/>
              <a:gd name="TX621" fmla="*/ 1918980 w 2276477"/>
              <a:gd name="TY621" fmla="*/ 1841221 h 1936753"/>
              <a:gd name="TX622" fmla="*/ 1913902 w 2276477"/>
              <a:gd name="TY622" fmla="*/ 1849156 h 1936753"/>
              <a:gd name="TX623" fmla="*/ 1908188 w 2276477"/>
              <a:gd name="TY623" fmla="*/ 1856773 h 1936753"/>
              <a:gd name="TX624" fmla="*/ 1902475 w 2276477"/>
              <a:gd name="TY624" fmla="*/ 1864707 h 1936753"/>
              <a:gd name="TX625" fmla="*/ 1896127 w 2276477"/>
              <a:gd name="TY625" fmla="*/ 1871689 h 1936753"/>
              <a:gd name="TX626" fmla="*/ 1889462 w 2276477"/>
              <a:gd name="TY626" fmla="*/ 1878671 h 1936753"/>
              <a:gd name="TX627" fmla="*/ 1882797 w 2276477"/>
              <a:gd name="TY627" fmla="*/ 1885336 h 1936753"/>
              <a:gd name="TX628" fmla="*/ 1875497 w 2276477"/>
              <a:gd name="TY628" fmla="*/ 1891366 h 1936753"/>
              <a:gd name="TX629" fmla="*/ 1868197 w 2276477"/>
              <a:gd name="TY629" fmla="*/ 1897397 h 1936753"/>
              <a:gd name="TX630" fmla="*/ 1860579 w 2276477"/>
              <a:gd name="TY630" fmla="*/ 1902792 h 1936753"/>
              <a:gd name="TX631" fmla="*/ 1852327 w 2276477"/>
              <a:gd name="TY631" fmla="*/ 1907870 h 1936753"/>
              <a:gd name="TX632" fmla="*/ 1844074 w 2276477"/>
              <a:gd name="TY632" fmla="*/ 1912631 h 1936753"/>
              <a:gd name="TX633" fmla="*/ 1835187 w 2276477"/>
              <a:gd name="TY633" fmla="*/ 1917074 h 1936753"/>
              <a:gd name="TX634" fmla="*/ 1826617 w 2276477"/>
              <a:gd name="TY634" fmla="*/ 1920882 h 1936753"/>
              <a:gd name="TX635" fmla="*/ 1817413 w 2276477"/>
              <a:gd name="TY635" fmla="*/ 1924691 h 1936753"/>
              <a:gd name="TX636" fmla="*/ 1808209 w 2276477"/>
              <a:gd name="TY636" fmla="*/ 1927865 h 1936753"/>
              <a:gd name="TX637" fmla="*/ 1799004 w 2276477"/>
              <a:gd name="TY637" fmla="*/ 1930404 h 1936753"/>
              <a:gd name="TX638" fmla="*/ 1789482 w 2276477"/>
              <a:gd name="TY638" fmla="*/ 1932625 h 1936753"/>
              <a:gd name="TX639" fmla="*/ 1779643 w 2276477"/>
              <a:gd name="TY639" fmla="*/ 1934530 h 1936753"/>
              <a:gd name="TX640" fmla="*/ 1769803 w 2276477"/>
              <a:gd name="TY640" fmla="*/ 1935482 h 1936753"/>
              <a:gd name="TX641" fmla="*/ 1759647 w 2276477"/>
              <a:gd name="TY641" fmla="*/ 1936434 h 1936753"/>
              <a:gd name="TX642" fmla="*/ 1749173 w 2276477"/>
              <a:gd name="TY642" fmla="*/ 1936751 h 1936753"/>
              <a:gd name="TX643" fmla="*/ 198373 w 2276477"/>
              <a:gd name="TY643" fmla="*/ 1936751 h 1936753"/>
              <a:gd name="TX644" fmla="*/ 188216 w 2276477"/>
              <a:gd name="TY644" fmla="*/ 1936434 h 1936753"/>
              <a:gd name="TX645" fmla="*/ 178377 w 2276477"/>
              <a:gd name="TY645" fmla="*/ 1935482 h 1936753"/>
              <a:gd name="TX646" fmla="*/ 168538 w 2276477"/>
              <a:gd name="TY646" fmla="*/ 1934530 h 1936753"/>
              <a:gd name="TX647" fmla="*/ 158699 w 2276477"/>
              <a:gd name="TY647" fmla="*/ 1932625 h 1936753"/>
              <a:gd name="TX648" fmla="*/ 148859 w 2276477"/>
              <a:gd name="TY648" fmla="*/ 1930404 h 1936753"/>
              <a:gd name="TX649" fmla="*/ 139655 w 2276477"/>
              <a:gd name="TY649" fmla="*/ 1927865 h 1936753"/>
              <a:gd name="TX650" fmla="*/ 130133 w 2276477"/>
              <a:gd name="TY650" fmla="*/ 1924691 h 1936753"/>
              <a:gd name="TX651" fmla="*/ 121246 w 2276477"/>
              <a:gd name="TY651" fmla="*/ 1920882 h 1936753"/>
              <a:gd name="TX652" fmla="*/ 112359 w 2276477"/>
              <a:gd name="TY652" fmla="*/ 1917074 h 1936753"/>
              <a:gd name="TX653" fmla="*/ 103789 w 2276477"/>
              <a:gd name="TY653" fmla="*/ 1912631 h 1936753"/>
              <a:gd name="TX654" fmla="*/ 95537 w 2276477"/>
              <a:gd name="TY654" fmla="*/ 1907870 h 1936753"/>
              <a:gd name="TX655" fmla="*/ 87602 w 2276477"/>
              <a:gd name="TY655" fmla="*/ 1902792 h 1936753"/>
              <a:gd name="TX656" fmla="*/ 79984 w 2276477"/>
              <a:gd name="TY656" fmla="*/ 1897397 h 1936753"/>
              <a:gd name="TX657" fmla="*/ 72049 w 2276477"/>
              <a:gd name="TY657" fmla="*/ 1891366 h 1936753"/>
              <a:gd name="TX658" fmla="*/ 65067 w 2276477"/>
              <a:gd name="TY658" fmla="*/ 1885336 h 1936753"/>
              <a:gd name="TX659" fmla="*/ 58084 w 2276477"/>
              <a:gd name="TY659" fmla="*/ 1878671 h 1936753"/>
              <a:gd name="TX660" fmla="*/ 51418 w 2276477"/>
              <a:gd name="TY660" fmla="*/ 1871689 h 1936753"/>
              <a:gd name="TX661" fmla="*/ 45388 w 2276477"/>
              <a:gd name="TY661" fmla="*/ 1864707 h 1936753"/>
              <a:gd name="TX662" fmla="*/ 39357 w 2276477"/>
              <a:gd name="TY662" fmla="*/ 1856773 h 1936753"/>
              <a:gd name="TX663" fmla="*/ 33962 w 2276477"/>
              <a:gd name="TY663" fmla="*/ 1849156 h 1936753"/>
              <a:gd name="TX664" fmla="*/ 28883 w 2276477"/>
              <a:gd name="TY664" fmla="*/ 1841221 h 1936753"/>
              <a:gd name="TX665" fmla="*/ 24122 w 2276477"/>
              <a:gd name="TY665" fmla="*/ 1832969 h 1936753"/>
              <a:gd name="TX666" fmla="*/ 19679 w 2276477"/>
              <a:gd name="TY666" fmla="*/ 1824400 h 1936753"/>
              <a:gd name="TX667" fmla="*/ 15870 w 2276477"/>
              <a:gd name="TY667" fmla="*/ 1815831 h 1936753"/>
              <a:gd name="TX668" fmla="*/ 12061 w 2276477"/>
              <a:gd name="TY668" fmla="*/ 1806627 h 1936753"/>
              <a:gd name="TX669" fmla="*/ 8887 w 2276477"/>
              <a:gd name="TY669" fmla="*/ 1797423 h 1936753"/>
              <a:gd name="TX670" fmla="*/ 6348 w 2276477"/>
              <a:gd name="TY670" fmla="*/ 1787902 h 1936753"/>
              <a:gd name="TX671" fmla="*/ 4126 w 2276477"/>
              <a:gd name="TY671" fmla="*/ 1778063 h 1936753"/>
              <a:gd name="TX672" fmla="*/ 2222 w 2276477"/>
              <a:gd name="TY672" fmla="*/ 1768860 h 1936753"/>
              <a:gd name="TX673" fmla="*/ 1270 w 2276477"/>
              <a:gd name="TY673" fmla="*/ 1758704 h 1936753"/>
              <a:gd name="TX674" fmla="*/ 318 w 2276477"/>
              <a:gd name="TY674" fmla="*/ 1748865 h 1936753"/>
              <a:gd name="TX675" fmla="*/ 0 w 2276477"/>
              <a:gd name="TY675" fmla="*/ 1738391 h 1936753"/>
              <a:gd name="TX676" fmla="*/ 0 w 2276477"/>
              <a:gd name="TY676" fmla="*/ 517448 h 1936753"/>
              <a:gd name="TX677" fmla="*/ 318 w 2276477"/>
              <a:gd name="TY677" fmla="*/ 507292 h 1936753"/>
              <a:gd name="TX678" fmla="*/ 1270 w 2276477"/>
              <a:gd name="TY678" fmla="*/ 497453 h 1936753"/>
              <a:gd name="TX679" fmla="*/ 2222 w 2276477"/>
              <a:gd name="TY679" fmla="*/ 487297 h 1936753"/>
              <a:gd name="TX680" fmla="*/ 4126 w 2276477"/>
              <a:gd name="TY680" fmla="*/ 477776 h 1936753"/>
              <a:gd name="TX681" fmla="*/ 6348 w 2276477"/>
              <a:gd name="TY681" fmla="*/ 467937 h 1936753"/>
              <a:gd name="TX682" fmla="*/ 8887 w 2276477"/>
              <a:gd name="TY682" fmla="*/ 458416 h 1936753"/>
              <a:gd name="TX683" fmla="*/ 12061 w 2276477"/>
              <a:gd name="TY683" fmla="*/ 449212 h 1936753"/>
              <a:gd name="TX684" fmla="*/ 15870 w 2276477"/>
              <a:gd name="TY684" fmla="*/ 440008 h 1936753"/>
              <a:gd name="TX685" fmla="*/ 19679 w 2276477"/>
              <a:gd name="TY685" fmla="*/ 431439 h 1936753"/>
              <a:gd name="TX686" fmla="*/ 24122 w 2276477"/>
              <a:gd name="TY686" fmla="*/ 423187 h 1936753"/>
              <a:gd name="TX687" fmla="*/ 28883 w 2276477"/>
              <a:gd name="TY687" fmla="*/ 414618 h 1936753"/>
              <a:gd name="TX688" fmla="*/ 33962 w 2276477"/>
              <a:gd name="TY688" fmla="*/ 406684 h 1936753"/>
              <a:gd name="TX689" fmla="*/ 39357 w 2276477"/>
              <a:gd name="TY689" fmla="*/ 399067 h 1936753"/>
              <a:gd name="TX690" fmla="*/ 45388 w 2276477"/>
              <a:gd name="TY690" fmla="*/ 391450 h 1936753"/>
              <a:gd name="TX691" fmla="*/ 51418 w 2276477"/>
              <a:gd name="TY691" fmla="*/ 384150 h 1936753"/>
              <a:gd name="TX692" fmla="*/ 58084 w 2276477"/>
              <a:gd name="TY692" fmla="*/ 377168 h 1936753"/>
              <a:gd name="TX693" fmla="*/ 65067 w 2276477"/>
              <a:gd name="TY693" fmla="*/ 370503 h 1936753"/>
              <a:gd name="TX694" fmla="*/ 72049 w 2276477"/>
              <a:gd name="TY694" fmla="*/ 364473 h 1936753"/>
              <a:gd name="TX695" fmla="*/ 79984 w 2276477"/>
              <a:gd name="TY695" fmla="*/ 358443 h 1936753"/>
              <a:gd name="TX696" fmla="*/ 87602 w 2276477"/>
              <a:gd name="TY696" fmla="*/ 353047 h 1936753"/>
              <a:gd name="TX697" fmla="*/ 95537 w 2276477"/>
              <a:gd name="TY697" fmla="*/ 347969 h 1936753"/>
              <a:gd name="TX698" fmla="*/ 103789 w 2276477"/>
              <a:gd name="TY698" fmla="*/ 343209 h 1936753"/>
              <a:gd name="TX699" fmla="*/ 112359 w 2276477"/>
              <a:gd name="TY699" fmla="*/ 338766 h 1936753"/>
              <a:gd name="TX700" fmla="*/ 121246 w 2276477"/>
              <a:gd name="TY700" fmla="*/ 334957 h 1936753"/>
              <a:gd name="TX701" fmla="*/ 130133 w 2276477"/>
              <a:gd name="TY701" fmla="*/ 331149 h 1936753"/>
              <a:gd name="TX702" fmla="*/ 139655 w 2276477"/>
              <a:gd name="TY702" fmla="*/ 328292 h 1936753"/>
              <a:gd name="TX703" fmla="*/ 148859 w 2276477"/>
              <a:gd name="TY703" fmla="*/ 325436 h 1936753"/>
              <a:gd name="TX704" fmla="*/ 158699 w 2276477"/>
              <a:gd name="TY704" fmla="*/ 323214 h 1936753"/>
              <a:gd name="TX705" fmla="*/ 168538 w 2276477"/>
              <a:gd name="TY705" fmla="*/ 321310 h 1936753"/>
              <a:gd name="TX706" fmla="*/ 178377 w 2276477"/>
              <a:gd name="TY706" fmla="*/ 320358 h 1936753"/>
              <a:gd name="TX707" fmla="*/ 188216 w 2276477"/>
              <a:gd name="TY707" fmla="*/ 319723 h 1936753"/>
              <a:gd name="TX708" fmla="*/ 198373 w 2276477"/>
              <a:gd name="TY708" fmla="*/ 319088 h 1936753"/>
              <a:gd name="TX710" fmla="*/ 2076641 w 2276477"/>
              <a:gd name="TY710" fmla="*/ 106363 h 1936753"/>
              <a:gd name="TX711" fmla="*/ 2082030 w 2276477"/>
              <a:gd name="TY711" fmla="*/ 106363 h 1936753"/>
              <a:gd name="TX712" fmla="*/ 2087102 w 2276477"/>
              <a:gd name="TY712" fmla="*/ 106363 h 1936753"/>
              <a:gd name="TX713" fmla="*/ 2092174 w 2276477"/>
              <a:gd name="TY713" fmla="*/ 106679 h 1936753"/>
              <a:gd name="TX714" fmla="*/ 2097246 w 2276477"/>
              <a:gd name="TY714" fmla="*/ 107313 h 1936753"/>
              <a:gd name="TX715" fmla="*/ 2102318 w 2276477"/>
              <a:gd name="TY715" fmla="*/ 108263 h 1936753"/>
              <a:gd name="TX716" fmla="*/ 2107390 w 2276477"/>
              <a:gd name="TY716" fmla="*/ 109213 h 1936753"/>
              <a:gd name="TX717" fmla="*/ 2112145 w 2276477"/>
              <a:gd name="TY717" fmla="*/ 110797 h 1936753"/>
              <a:gd name="TX718" fmla="*/ 2117217 w 2276477"/>
              <a:gd name="TY718" fmla="*/ 112064 h 1936753"/>
              <a:gd name="TX719" fmla="*/ 2121972 w 2276477"/>
              <a:gd name="TY719" fmla="*/ 113965 h 1936753"/>
              <a:gd name="TX720" fmla="*/ 2126727 w 2276477"/>
              <a:gd name="TY720" fmla="*/ 116182 h 1936753"/>
              <a:gd name="TX721" fmla="*/ 2131482 w 2276477"/>
              <a:gd name="TY721" fmla="*/ 118399 h 1936753"/>
              <a:gd name="TX722" fmla="*/ 2136237 w 2276477"/>
              <a:gd name="TY722" fmla="*/ 120933 h 1936753"/>
              <a:gd name="TX723" fmla="*/ 2140358 w 2276477"/>
              <a:gd name="TY723" fmla="*/ 123784 h 1936753"/>
              <a:gd name="TX724" fmla="*/ 2144796 w 2276477"/>
              <a:gd name="TY724" fmla="*/ 126634 h 1936753"/>
              <a:gd name="TX725" fmla="*/ 2148916 w 2276477"/>
              <a:gd name="TY725" fmla="*/ 130119 h 1936753"/>
              <a:gd name="TX726" fmla="*/ 2153354 w 2276477"/>
              <a:gd name="TY726" fmla="*/ 133603 h 1936753"/>
              <a:gd name="TX727" fmla="*/ 2157158 w 2276477"/>
              <a:gd name="TY727" fmla="*/ 137087 h 1936753"/>
              <a:gd name="TX728" fmla="*/ 2166351 w 2276477"/>
              <a:gd name="TY728" fmla="*/ 146589 h 1936753"/>
              <a:gd name="TX729" fmla="*/ 2169838 w 2276477"/>
              <a:gd name="TY729" fmla="*/ 150707 h 1936753"/>
              <a:gd name="TX730" fmla="*/ 2173642 w 2276477"/>
              <a:gd name="TY730" fmla="*/ 154825 h 1936753"/>
              <a:gd name="TX731" fmla="*/ 2176812 w 2276477"/>
              <a:gd name="TY731" fmla="*/ 158626 h 1936753"/>
              <a:gd name="TX732" fmla="*/ 2179665 w 2276477"/>
              <a:gd name="TY732" fmla="*/ 163060 h 1936753"/>
              <a:gd name="TX733" fmla="*/ 2182835 w 2276477"/>
              <a:gd name="TY733" fmla="*/ 167811 h 1936753"/>
              <a:gd name="TX734" fmla="*/ 2185371 w 2276477"/>
              <a:gd name="TY734" fmla="*/ 172246 h 1936753"/>
              <a:gd name="TX735" fmla="*/ 2187273 w 2276477"/>
              <a:gd name="TY735" fmla="*/ 176997 h 1936753"/>
              <a:gd name="TX736" fmla="*/ 2189492 w 2276477"/>
              <a:gd name="TY736" fmla="*/ 181748 h 1936753"/>
              <a:gd name="TX737" fmla="*/ 2191394 w 2276477"/>
              <a:gd name="TY737" fmla="*/ 186183 h 1936753"/>
              <a:gd name="TX738" fmla="*/ 2192979 w 2276477"/>
              <a:gd name="TY738" fmla="*/ 191567 h 1936753"/>
              <a:gd name="TX739" fmla="*/ 2194247 w 2276477"/>
              <a:gd name="TY739" fmla="*/ 196002 h 1936753"/>
              <a:gd name="TX740" fmla="*/ 2195515 w 2276477"/>
              <a:gd name="TY740" fmla="*/ 201387 h 1936753"/>
              <a:gd name="TX741" fmla="*/ 2196149 w 2276477"/>
              <a:gd name="TY741" fmla="*/ 206454 h 1936753"/>
              <a:gd name="TX742" fmla="*/ 2196783 w 2276477"/>
              <a:gd name="TY742" fmla="*/ 211522 h 1936753"/>
              <a:gd name="TX743" fmla="*/ 2197100 w 2276477"/>
              <a:gd name="TY743" fmla="*/ 216590 h 1936753"/>
              <a:gd name="TX744" fmla="*/ 2197100 w 2276477"/>
              <a:gd name="TY744" fmla="*/ 221658 h 1936753"/>
              <a:gd name="TX745" fmla="*/ 2197100 w 2276477"/>
              <a:gd name="TY745" fmla="*/ 226726 h 1936753"/>
              <a:gd name="TX746" fmla="*/ 2196783 w 2276477"/>
              <a:gd name="TY746" fmla="*/ 231794 h 1936753"/>
              <a:gd name="TX747" fmla="*/ 2196149 w 2276477"/>
              <a:gd name="TY747" fmla="*/ 236862 h 1936753"/>
              <a:gd name="TX748" fmla="*/ 2195515 w 2276477"/>
              <a:gd name="TY748" fmla="*/ 241613 h 1936753"/>
              <a:gd name="TX749" fmla="*/ 2194247 w 2276477"/>
              <a:gd name="TY749" fmla="*/ 246681 h 1936753"/>
              <a:gd name="TX750" fmla="*/ 2192979 w 2276477"/>
              <a:gd name="TY750" fmla="*/ 251749 h 1936753"/>
              <a:gd name="TX751" fmla="*/ 2191394 w 2276477"/>
              <a:gd name="TY751" fmla="*/ 256500 h 1936753"/>
              <a:gd name="TX752" fmla="*/ 2189492 w 2276477"/>
              <a:gd name="TY752" fmla="*/ 261251 h 1936753"/>
              <a:gd name="TX753" fmla="*/ 2187273 w 2276477"/>
              <a:gd name="TY753" fmla="*/ 266319 h 1936753"/>
              <a:gd name="TX754" fmla="*/ 2185371 w 2276477"/>
              <a:gd name="TY754" fmla="*/ 270754 h 1936753"/>
              <a:gd name="TX755" fmla="*/ 2182835 w 2276477"/>
              <a:gd name="TY755" fmla="*/ 275505 h 1936753"/>
              <a:gd name="TX756" fmla="*/ 2179665 w 2276477"/>
              <a:gd name="TY756" fmla="*/ 279623 h 1936753"/>
              <a:gd name="TX757" fmla="*/ 2176812 w 2276477"/>
              <a:gd name="TY757" fmla="*/ 284057 h 1936753"/>
              <a:gd name="TX758" fmla="*/ 2173642 w 2276477"/>
              <a:gd name="TY758" fmla="*/ 288492 h 1936753"/>
              <a:gd name="TX759" fmla="*/ 2169838 w 2276477"/>
              <a:gd name="TY759" fmla="*/ 292609 h 1936753"/>
              <a:gd name="TX760" fmla="*/ 2166351 w 2276477"/>
              <a:gd name="TY760" fmla="*/ 296410 h 1936753"/>
              <a:gd name="TX761" fmla="*/ 1970764 w 2276477"/>
              <a:gd name="TY761" fmla="*/ 491843 h 1936753"/>
              <a:gd name="TX762" fmla="*/ 1967277 w 2276477"/>
              <a:gd name="TY762" fmla="*/ 495010 h 1936753"/>
              <a:gd name="TX763" fmla="*/ 1963473 w 2276477"/>
              <a:gd name="TY763" fmla="*/ 498178 h 1936753"/>
              <a:gd name="TX764" fmla="*/ 1959986 w 2276477"/>
              <a:gd name="TY764" fmla="*/ 500712 h 1936753"/>
              <a:gd name="TX765" fmla="*/ 1956816 w 2276477"/>
              <a:gd name="TY765" fmla="*/ 502612 h 1936753"/>
              <a:gd name="TX766" fmla="*/ 1953329 w 2276477"/>
              <a:gd name="TY766" fmla="*/ 504513 h 1936753"/>
              <a:gd name="TX767" fmla="*/ 1950476 w 2276477"/>
              <a:gd name="TY767" fmla="*/ 505463 h 1936753"/>
              <a:gd name="TX768" fmla="*/ 1947623 w 2276477"/>
              <a:gd name="TY768" fmla="*/ 505780 h 1936753"/>
              <a:gd name="TX769" fmla="*/ 1944771 w 2276477"/>
              <a:gd name="TY769" fmla="*/ 506413 h 1936753"/>
              <a:gd name="TX770" fmla="*/ 1941918 w 2276477"/>
              <a:gd name="TY770" fmla="*/ 505780 h 1936753"/>
              <a:gd name="TX771" fmla="*/ 1939382 w 2276477"/>
              <a:gd name="TY771" fmla="*/ 505463 h 1936753"/>
              <a:gd name="TX772" fmla="*/ 1936846 w 2276477"/>
              <a:gd name="TY772" fmla="*/ 504513 h 1936753"/>
              <a:gd name="TX773" fmla="*/ 1933993 w 2276477"/>
              <a:gd name="TY773" fmla="*/ 502929 h 1936753"/>
              <a:gd name="TX774" fmla="*/ 1931457 w 2276477"/>
              <a:gd name="TY774" fmla="*/ 501662 h 1936753"/>
              <a:gd name="TX775" fmla="*/ 1928921 w 2276477"/>
              <a:gd name="TY775" fmla="*/ 499445 h 1936753"/>
              <a:gd name="TX776" fmla="*/ 1924166 w 2276477"/>
              <a:gd name="TY776" fmla="*/ 494694 h 1936753"/>
              <a:gd name="TX777" fmla="*/ 1919094 w 2276477"/>
              <a:gd name="TY777" fmla="*/ 489309 h 1936753"/>
              <a:gd name="TX778" fmla="*/ 1914022 w 2276477"/>
              <a:gd name="TY778" fmla="*/ 482657 h 1936753"/>
              <a:gd name="TX779" fmla="*/ 1903561 w 2276477"/>
              <a:gd name="TY779" fmla="*/ 467770 h 1936753"/>
              <a:gd name="TX780" fmla="*/ 1897855 w 2276477"/>
              <a:gd name="TY780" fmla="*/ 459852 h 1936753"/>
              <a:gd name="TX781" fmla="*/ 1891515 w 2276477"/>
              <a:gd name="TY781" fmla="*/ 451616 h 1936753"/>
              <a:gd name="TX782" fmla="*/ 1884541 w 2276477"/>
              <a:gd name="TY782" fmla="*/ 443698 h 1936753"/>
              <a:gd name="TX783" fmla="*/ 1877250 w 2276477"/>
              <a:gd name="TY783" fmla="*/ 435779 h 1936753"/>
              <a:gd name="TX784" fmla="*/ 1868057 w 2276477"/>
              <a:gd name="TY784" fmla="*/ 426277 h 1936753"/>
              <a:gd name="TX785" fmla="*/ 1859815 w 2276477"/>
              <a:gd name="TY785" fmla="*/ 418991 h 1936753"/>
              <a:gd name="TX786" fmla="*/ 1851890 w 2276477"/>
              <a:gd name="TY786" fmla="*/ 412023 h 1936753"/>
              <a:gd name="TX787" fmla="*/ 1843966 w 2276477"/>
              <a:gd name="TY787" fmla="*/ 406005 h 1936753"/>
              <a:gd name="TX788" fmla="*/ 1836041 w 2276477"/>
              <a:gd name="TY788" fmla="*/ 399987 h 1936753"/>
              <a:gd name="TX789" fmla="*/ 1820825 w 2276477"/>
              <a:gd name="TY789" fmla="*/ 389217 h 1936753"/>
              <a:gd name="TX790" fmla="*/ 1814485 w 2276477"/>
              <a:gd name="TY790" fmla="*/ 384466 h 1936753"/>
              <a:gd name="TX791" fmla="*/ 1808462 w 2276477"/>
              <a:gd name="TY791" fmla="*/ 379398 h 1936753"/>
              <a:gd name="TX792" fmla="*/ 1804024 w 2276477"/>
              <a:gd name="TY792" fmla="*/ 374647 h 1936753"/>
              <a:gd name="TX793" fmla="*/ 1802122 w 2276477"/>
              <a:gd name="TY793" fmla="*/ 372113 h 1936753"/>
              <a:gd name="TX794" fmla="*/ 1800220 w 2276477"/>
              <a:gd name="TY794" fmla="*/ 369579 h 1936753"/>
              <a:gd name="TX795" fmla="*/ 1798635 w 2276477"/>
              <a:gd name="TY795" fmla="*/ 367045 h 1936753"/>
              <a:gd name="TX796" fmla="*/ 1798001 w 2276477"/>
              <a:gd name="TY796" fmla="*/ 364511 h 1936753"/>
              <a:gd name="TX797" fmla="*/ 1797367 w 2276477"/>
              <a:gd name="TY797" fmla="*/ 361660 h 1936753"/>
              <a:gd name="TX798" fmla="*/ 1797050 w 2276477"/>
              <a:gd name="TY798" fmla="*/ 359126 h 1936753"/>
              <a:gd name="TX799" fmla="*/ 1797367 w 2276477"/>
              <a:gd name="TY799" fmla="*/ 355959 h 1936753"/>
              <a:gd name="TX800" fmla="*/ 1797684 w 2276477"/>
              <a:gd name="TY800" fmla="*/ 353108 h 1936753"/>
              <a:gd name="TX801" fmla="*/ 1798635 w 2276477"/>
              <a:gd name="TY801" fmla="*/ 349941 h 1936753"/>
              <a:gd name="TX802" fmla="*/ 1800220 w 2276477"/>
              <a:gd name="TY802" fmla="*/ 346773 h 1936753"/>
              <a:gd name="TX803" fmla="*/ 1802439 w 2276477"/>
              <a:gd name="TY803" fmla="*/ 343289 h 1936753"/>
              <a:gd name="TX804" fmla="*/ 1804975 w 2276477"/>
              <a:gd name="TY804" fmla="*/ 340122 h 1936753"/>
              <a:gd name="TX805" fmla="*/ 1807828 w 2276477"/>
              <a:gd name="TY805" fmla="*/ 336637 h 1936753"/>
              <a:gd name="TX806" fmla="*/ 1811632 w 2276477"/>
              <a:gd name="TY806" fmla="*/ 332520 h 1936753"/>
              <a:gd name="TX807" fmla="*/ 2006902 w 2276477"/>
              <a:gd name="TY807" fmla="*/ 137087 h 1936753"/>
              <a:gd name="TX808" fmla="*/ 2011023 w 2276477"/>
              <a:gd name="TY808" fmla="*/ 133603 h 1936753"/>
              <a:gd name="TX809" fmla="*/ 2014827 w 2276477"/>
              <a:gd name="TY809" fmla="*/ 130119 h 1936753"/>
              <a:gd name="TX810" fmla="*/ 2019265 w 2276477"/>
              <a:gd name="TY810" fmla="*/ 126634 h 1936753"/>
              <a:gd name="TX811" fmla="*/ 2023703 w 2276477"/>
              <a:gd name="TY811" fmla="*/ 123784 h 1936753"/>
              <a:gd name="TX812" fmla="*/ 2028141 w 2276477"/>
              <a:gd name="TY812" fmla="*/ 120933 h 1936753"/>
              <a:gd name="TX813" fmla="*/ 2032896 w 2276477"/>
              <a:gd name="TY813" fmla="*/ 118399 h 1936753"/>
              <a:gd name="TX814" fmla="*/ 2037017 w 2276477"/>
              <a:gd name="TY814" fmla="*/ 116182 h 1936753"/>
              <a:gd name="TX815" fmla="*/ 2041772 w 2276477"/>
              <a:gd name="TY815" fmla="*/ 113965 h 1936753"/>
              <a:gd name="TX816" fmla="*/ 2046843 w 2276477"/>
              <a:gd name="TY816" fmla="*/ 112064 h 1936753"/>
              <a:gd name="TX817" fmla="*/ 2051598 w 2276477"/>
              <a:gd name="TY817" fmla="*/ 110797 h 1936753"/>
              <a:gd name="TX818" fmla="*/ 2056670 w 2276477"/>
              <a:gd name="TY818" fmla="*/ 109213 h 1936753"/>
              <a:gd name="TX819" fmla="*/ 2061425 w 2276477"/>
              <a:gd name="TY819" fmla="*/ 108263 h 1936753"/>
              <a:gd name="TX820" fmla="*/ 2066497 w 2276477"/>
              <a:gd name="TY820" fmla="*/ 107313 h 1936753"/>
              <a:gd name="TX821" fmla="*/ 2071569 w 2276477"/>
              <a:gd name="TY821" fmla="*/ 106679 h 1936753"/>
              <a:gd name="TX822" fmla="*/ 2076641 w 2276477"/>
              <a:gd name="TY822" fmla="*/ 106363 h 1936753"/>
              <a:gd name="TX824" fmla="*/ 2213628 w 2276477"/>
              <a:gd name="TY824" fmla="*/ 19050 h 1936753"/>
              <a:gd name="TX825" fmla="*/ 2219371 w 2276477"/>
              <a:gd name="TY825" fmla="*/ 19369 h 1936753"/>
              <a:gd name="TX826" fmla="*/ 2225751 w 2276477"/>
              <a:gd name="TY826" fmla="*/ 20007 h 1936753"/>
              <a:gd name="TX827" fmla="*/ 2231493 w 2276477"/>
              <a:gd name="TY827" fmla="*/ 21602 h 1936753"/>
              <a:gd name="TX828" fmla="*/ 2237236 w 2276477"/>
              <a:gd name="TY828" fmla="*/ 23516 h 1936753"/>
              <a:gd name="TX829" fmla="*/ 2242978 w 2276477"/>
              <a:gd name="TY829" fmla="*/ 26387 h 1936753"/>
              <a:gd name="TX830" fmla="*/ 2248401 w 2276477"/>
              <a:gd name="TY830" fmla="*/ 29258 h 1936753"/>
              <a:gd name="TX831" fmla="*/ 2253506 w 2276477"/>
              <a:gd name="TY831" fmla="*/ 33087 h 1936753"/>
              <a:gd name="TX832" fmla="*/ 2258291 w 2276477"/>
              <a:gd name="TY832" fmla="*/ 37234 h 1936753"/>
              <a:gd name="TX833" fmla="*/ 2262757 w 2276477"/>
              <a:gd name="TY833" fmla="*/ 42019 h 1936753"/>
              <a:gd name="TX834" fmla="*/ 2266266 w 2276477"/>
              <a:gd name="TY834" fmla="*/ 47123 h 1936753"/>
              <a:gd name="TX835" fmla="*/ 2269457 w 2276477"/>
              <a:gd name="TY835" fmla="*/ 52547 h 1936753"/>
              <a:gd name="TX836" fmla="*/ 2272009 w 2276477"/>
              <a:gd name="TY836" fmla="*/ 58608 h 1936753"/>
              <a:gd name="TX837" fmla="*/ 2273923 w 2276477"/>
              <a:gd name="TY837" fmla="*/ 64350 h 1936753"/>
              <a:gd name="TX838" fmla="*/ 2275518 w 2276477"/>
              <a:gd name="TY838" fmla="*/ 70412 h 1936753"/>
              <a:gd name="TX839" fmla="*/ 2276475 w 2276477"/>
              <a:gd name="TY839" fmla="*/ 76154 h 1936753"/>
              <a:gd name="TX840" fmla="*/ 2276475 w 2276477"/>
              <a:gd name="TY840" fmla="*/ 82216 h 1936753"/>
              <a:gd name="TX841" fmla="*/ 2276475 w 2276477"/>
              <a:gd name="TY841" fmla="*/ 88277 h 1936753"/>
              <a:gd name="TX842" fmla="*/ 2275518 w 2276477"/>
              <a:gd name="TY842" fmla="*/ 94338 h 1936753"/>
              <a:gd name="TX843" fmla="*/ 2273923 w 2276477"/>
              <a:gd name="TY843" fmla="*/ 100400 h 1936753"/>
              <a:gd name="TX844" fmla="*/ 2272009 w 2276477"/>
              <a:gd name="TY844" fmla="*/ 106142 h 1936753"/>
              <a:gd name="TX845" fmla="*/ 2269457 w 2276477"/>
              <a:gd name="TY845" fmla="*/ 111565 h 1936753"/>
              <a:gd name="TX846" fmla="*/ 2266266 w 2276477"/>
              <a:gd name="TY846" fmla="*/ 117308 h 1936753"/>
              <a:gd name="TX847" fmla="*/ 2262757 w 2276477"/>
              <a:gd name="TY847" fmla="*/ 122412 h 1936753"/>
              <a:gd name="TX848" fmla="*/ 2258291 w 2276477"/>
              <a:gd name="TY848" fmla="*/ 126878 h 1936753"/>
              <a:gd name="TX849" fmla="*/ 2241064 w 2276477"/>
              <a:gd name="TY849" fmla="*/ 144105 h 1936753"/>
              <a:gd name="TX850" fmla="*/ 2236598 w 2276477"/>
              <a:gd name="TY850" fmla="*/ 148253 h 1936753"/>
              <a:gd name="TX851" fmla="*/ 2232769 w 2276477"/>
              <a:gd name="TY851" fmla="*/ 150805 h 1936753"/>
              <a:gd name="TX852" fmla="*/ 2230855 w 2276477"/>
              <a:gd name="TY852" fmla="*/ 151443 h 1936753"/>
              <a:gd name="TX853" fmla="*/ 2228941 w 2276477"/>
              <a:gd name="TY853" fmla="*/ 152400 h 1936753"/>
              <a:gd name="TX854" fmla="*/ 2227346 w 2276477"/>
              <a:gd name="TY854" fmla="*/ 152400 h 1936753"/>
              <a:gd name="TX855" fmla="*/ 2225751 w 2276477"/>
              <a:gd name="TY855" fmla="*/ 152400 h 1936753"/>
              <a:gd name="TX856" fmla="*/ 2224156 w 2276477"/>
              <a:gd name="TY856" fmla="*/ 152081 h 1936753"/>
              <a:gd name="TX857" fmla="*/ 2222880 w 2276477"/>
              <a:gd name="TY857" fmla="*/ 151443 h 1936753"/>
              <a:gd name="TX858" fmla="*/ 2220009 w 2276477"/>
              <a:gd name="TY858" fmla="*/ 149848 h 1936753"/>
              <a:gd name="TX859" fmla="*/ 2217456 w 2276477"/>
              <a:gd name="TY859" fmla="*/ 147295 h 1936753"/>
              <a:gd name="TX860" fmla="*/ 2214904 w 2276477"/>
              <a:gd name="TY860" fmla="*/ 143786 h 1936753"/>
              <a:gd name="TX861" fmla="*/ 2212352 w 2276477"/>
              <a:gd name="TY861" fmla="*/ 140277 h 1936753"/>
              <a:gd name="TX862" fmla="*/ 2209800 w 2276477"/>
              <a:gd name="TY862" fmla="*/ 135811 h 1936753"/>
              <a:gd name="TX863" fmla="*/ 2204058 w 2276477"/>
              <a:gd name="TY863" fmla="*/ 126240 h 1936753"/>
              <a:gd name="TX864" fmla="*/ 2201186 w 2276477"/>
              <a:gd name="TY864" fmla="*/ 121455 h 1936753"/>
              <a:gd name="TX865" fmla="*/ 2197358 w 2276477"/>
              <a:gd name="TY865" fmla="*/ 116351 h 1936753"/>
              <a:gd name="TX866" fmla="*/ 2193530 w 2276477"/>
              <a:gd name="TY866" fmla="*/ 111246 h 1936753"/>
              <a:gd name="TX867" fmla="*/ 2189064 w 2276477"/>
              <a:gd name="TY867" fmla="*/ 106461 h 1936753"/>
              <a:gd name="TX868" fmla="*/ 2184278 w 2276477"/>
              <a:gd name="TY868" fmla="*/ 101995 h 1936753"/>
              <a:gd name="TX869" fmla="*/ 2179493 w 2276477"/>
              <a:gd name="TY869" fmla="*/ 98167 h 1936753"/>
              <a:gd name="TX870" fmla="*/ 2174389 w 2276477"/>
              <a:gd name="TY870" fmla="*/ 94657 h 1936753"/>
              <a:gd name="TX871" fmla="*/ 2169285 w 2276477"/>
              <a:gd name="TY871" fmla="*/ 91467 h 1936753"/>
              <a:gd name="TX872" fmla="*/ 2159714 w 2276477"/>
              <a:gd name="TY872" fmla="*/ 85725 h 1936753"/>
              <a:gd name="TX873" fmla="*/ 2155248 w 2276477"/>
              <a:gd name="TY873" fmla="*/ 83173 h 1936753"/>
              <a:gd name="TX874" fmla="*/ 2151739 w 2276477"/>
              <a:gd name="TY874" fmla="*/ 80620 h 1936753"/>
              <a:gd name="TX875" fmla="*/ 2148229 w 2276477"/>
              <a:gd name="TY875" fmla="*/ 78068 h 1936753"/>
              <a:gd name="TX876" fmla="*/ 2145677 w 2276477"/>
              <a:gd name="TY876" fmla="*/ 75516 h 1936753"/>
              <a:gd name="TX877" fmla="*/ 2144082 w 2276477"/>
              <a:gd name="TY877" fmla="*/ 72964 h 1936753"/>
              <a:gd name="TX878" fmla="*/ 2143763 w 2276477"/>
              <a:gd name="TY878" fmla="*/ 71369 h 1936753"/>
              <a:gd name="TX879" fmla="*/ 2143125 w 2276477"/>
              <a:gd name="TY879" fmla="*/ 69774 h 1936753"/>
              <a:gd name="TX880" fmla="*/ 2143125 w 2276477"/>
              <a:gd name="TY880" fmla="*/ 68179 h 1936753"/>
              <a:gd name="TX881" fmla="*/ 2143763 w 2276477"/>
              <a:gd name="TY881" fmla="*/ 66584 h 1936753"/>
              <a:gd name="TX882" fmla="*/ 2144082 w 2276477"/>
              <a:gd name="TY882" fmla="*/ 64669 h 1936753"/>
              <a:gd name="TX883" fmla="*/ 2144720 w 2276477"/>
              <a:gd name="TY883" fmla="*/ 63074 h 1936753"/>
              <a:gd name="TX884" fmla="*/ 2147591 w 2276477"/>
              <a:gd name="TY884" fmla="*/ 59246 h 1936753"/>
              <a:gd name="TX885" fmla="*/ 2151419 w 2276477"/>
              <a:gd name="TY885" fmla="*/ 54780 h 1936753"/>
              <a:gd name="TX886" fmla="*/ 2168647 w 2276477"/>
              <a:gd name="TY886" fmla="*/ 37234 h 1936753"/>
              <a:gd name="TX887" fmla="*/ 2173751 w 2276477"/>
              <a:gd name="TY887" fmla="*/ 33087 h 1936753"/>
              <a:gd name="TX888" fmla="*/ 2178855 w 2276477"/>
              <a:gd name="TY888" fmla="*/ 29258 h 1936753"/>
              <a:gd name="TX889" fmla="*/ 2183959 w 2276477"/>
              <a:gd name="TY889" fmla="*/ 26387 h 1936753"/>
              <a:gd name="TX890" fmla="*/ 2189702 w 2276477"/>
              <a:gd name="TY890" fmla="*/ 23516 h 1936753"/>
              <a:gd name="TX891" fmla="*/ 2195125 w 2276477"/>
              <a:gd name="TY891" fmla="*/ 21602 h 1936753"/>
              <a:gd name="TX892" fmla="*/ 2201506 w 2276477"/>
              <a:gd name="TY892" fmla="*/ 20007 h 1936753"/>
              <a:gd name="TX893" fmla="*/ 2207248 w 2276477"/>
              <a:gd name="TY893" fmla="*/ 19369 h 1936753"/>
              <a:gd name="TX894" fmla="*/ 2213628 w 2276477"/>
              <a:gd name="TY894" fmla="*/ 19050 h 1936753"/>
              <a:gd name="TX896" fmla="*/ 1985550 w 2276477"/>
              <a:gd name="TY896" fmla="*/ 0 h 1936753"/>
              <a:gd name="TX897" fmla="*/ 1989686 w 2276477"/>
              <a:gd name="TY897" fmla="*/ 0 h 1936753"/>
              <a:gd name="TX898" fmla="*/ 1993822 w 2276477"/>
              <a:gd name="TY898" fmla="*/ 0 h 1936753"/>
              <a:gd name="TX899" fmla="*/ 1997640 w 2276477"/>
              <a:gd name="TY899" fmla="*/ 634 h 1936753"/>
              <a:gd name="TX900" fmla="*/ 2001776 w 2276477"/>
              <a:gd name="TY900" fmla="*/ 1903 h 1936753"/>
              <a:gd name="TX901" fmla="*/ 2005594 w 2276477"/>
              <a:gd name="TY901" fmla="*/ 2855 h 1936753"/>
              <a:gd name="TX902" fmla="*/ 2009411 w 2276477"/>
              <a:gd name="TY902" fmla="*/ 4759 h 1936753"/>
              <a:gd name="TX903" fmla="*/ 2012911 w 2276477"/>
              <a:gd name="TY903" fmla="*/ 6980 h 1936753"/>
              <a:gd name="TX904" fmla="*/ 2016411 w 2276477"/>
              <a:gd name="TY904" fmla="*/ 9518 h 1936753"/>
              <a:gd name="TX905" fmla="*/ 2019592 w 2276477"/>
              <a:gd name="TY905" fmla="*/ 12374 h 1936753"/>
              <a:gd name="TX906" fmla="*/ 2022456 w 2276477"/>
              <a:gd name="TY906" fmla="*/ 15229 h 1936753"/>
              <a:gd name="TX907" fmla="*/ 2025001 w 2276477"/>
              <a:gd name="TY907" fmla="*/ 19037 h 1936753"/>
              <a:gd name="TX908" fmla="*/ 2026910 w 2276477"/>
              <a:gd name="TY908" fmla="*/ 22210 h 1936753"/>
              <a:gd name="TX909" fmla="*/ 2028819 w 2276477"/>
              <a:gd name="TY909" fmla="*/ 26334 h 1936753"/>
              <a:gd name="TX910" fmla="*/ 2030091 w 2276477"/>
              <a:gd name="TY910" fmla="*/ 29824 h 1936753"/>
              <a:gd name="TX911" fmla="*/ 2031364 w 2276477"/>
              <a:gd name="TY911" fmla="*/ 33949 h 1936753"/>
              <a:gd name="TX912" fmla="*/ 2031682 w 2276477"/>
              <a:gd name="TY912" fmla="*/ 37757 h 1936753"/>
              <a:gd name="TX913" fmla="*/ 2032000 w 2276477"/>
              <a:gd name="TY913" fmla="*/ 41881 h 1936753"/>
              <a:gd name="TX914" fmla="*/ 2031682 w 2276477"/>
              <a:gd name="TY914" fmla="*/ 46006 h 1936753"/>
              <a:gd name="TX915" fmla="*/ 2031046 w 2276477"/>
              <a:gd name="TY915" fmla="*/ 49813 h 1936753"/>
              <a:gd name="TX916" fmla="*/ 2030091 w 2276477"/>
              <a:gd name="TY916" fmla="*/ 53938 h 1936753"/>
              <a:gd name="TX917" fmla="*/ 2028819 w 2276477"/>
              <a:gd name="TY917" fmla="*/ 57745 h 1936753"/>
              <a:gd name="TX918" fmla="*/ 2026910 w 2276477"/>
              <a:gd name="TY918" fmla="*/ 61553 h 1936753"/>
              <a:gd name="TX919" fmla="*/ 2025001 w 2276477"/>
              <a:gd name="TY919" fmla="*/ 65043 h 1936753"/>
              <a:gd name="TX920" fmla="*/ 2022456 w 2276477"/>
              <a:gd name="TY920" fmla="*/ 68533 h 1936753"/>
              <a:gd name="TX921" fmla="*/ 2019592 w 2276477"/>
              <a:gd name="TY921" fmla="*/ 71706 h 1936753"/>
              <a:gd name="TX922" fmla="*/ 1637177 w 2276477"/>
              <a:gd name="TY922" fmla="*/ 453081 h 1936753"/>
              <a:gd name="TX923" fmla="*/ 1633995 w 2276477"/>
              <a:gd name="TY923" fmla="*/ 455937 h 1936753"/>
              <a:gd name="TX924" fmla="*/ 1630814 w 2276477"/>
              <a:gd name="TY924" fmla="*/ 458158 h 1936753"/>
              <a:gd name="TX925" fmla="*/ 1626996 w 2276477"/>
              <a:gd name="TY925" fmla="*/ 460379 h 1936753"/>
              <a:gd name="TX926" fmla="*/ 1623496 w 2276477"/>
              <a:gd name="TY926" fmla="*/ 462283 h 1936753"/>
              <a:gd name="TX927" fmla="*/ 1619360 w 2276477"/>
              <a:gd name="TY927" fmla="*/ 463552 h 1936753"/>
              <a:gd name="TX928" fmla="*/ 1615224 w 2276477"/>
              <a:gd name="TY928" fmla="*/ 464186 h 1936753"/>
              <a:gd name="TX929" fmla="*/ 1611407 w 2276477"/>
              <a:gd name="TY929" fmla="*/ 465138 h 1936753"/>
              <a:gd name="TX930" fmla="*/ 1607271 w 2276477"/>
              <a:gd name="TY930" fmla="*/ 465138 h 1936753"/>
              <a:gd name="TX931" fmla="*/ 1603135 w 2276477"/>
              <a:gd name="TY931" fmla="*/ 465138 h 1936753"/>
              <a:gd name="TX932" fmla="*/ 1599317 w 2276477"/>
              <a:gd name="TY932" fmla="*/ 464186 h 1936753"/>
              <a:gd name="TX933" fmla="*/ 1595181 w 2276477"/>
              <a:gd name="TY933" fmla="*/ 463552 h 1936753"/>
              <a:gd name="TX934" fmla="*/ 1591681 w 2276477"/>
              <a:gd name="TY934" fmla="*/ 462283 h 1936753"/>
              <a:gd name="TX935" fmla="*/ 1587864 w 2276477"/>
              <a:gd name="TY935" fmla="*/ 460379 h 1936753"/>
              <a:gd name="TX936" fmla="*/ 1584364 w 2276477"/>
              <a:gd name="TY936" fmla="*/ 458158 h 1936753"/>
              <a:gd name="TX937" fmla="*/ 1580864 w 2276477"/>
              <a:gd name="TY937" fmla="*/ 455937 h 1936753"/>
              <a:gd name="TX938" fmla="*/ 1577683 w 2276477"/>
              <a:gd name="TY938" fmla="*/ 453081 h 1936753"/>
              <a:gd name="TX939" fmla="*/ 1574819 w 2276477"/>
              <a:gd name="TY939" fmla="*/ 449591 h 1936753"/>
              <a:gd name="TX940" fmla="*/ 1572274 w 2276477"/>
              <a:gd name="TY940" fmla="*/ 446418 h 1936753"/>
              <a:gd name="TX941" fmla="*/ 1570047 w 2276477"/>
              <a:gd name="TY941" fmla="*/ 442928 h 1936753"/>
              <a:gd name="TX942" fmla="*/ 1568138 w 2276477"/>
              <a:gd name="TY942" fmla="*/ 439121 h 1936753"/>
              <a:gd name="TX943" fmla="*/ 1567184 w 2276477"/>
              <a:gd name="TY943" fmla="*/ 435314 h 1936753"/>
              <a:gd name="TX944" fmla="*/ 1565911 w 2276477"/>
              <a:gd name="TY944" fmla="*/ 431189 h 1936753"/>
              <a:gd name="TX945" fmla="*/ 1565275 w 2276477"/>
              <a:gd name="TY945" fmla="*/ 427381 h 1936753"/>
              <a:gd name="TX946" fmla="*/ 1565275 w 2276477"/>
              <a:gd name="TY946" fmla="*/ 423257 h 1936753"/>
              <a:gd name="TX947" fmla="*/ 1565275 w 2276477"/>
              <a:gd name="TY947" fmla="*/ 419132 h 1936753"/>
              <a:gd name="TX948" fmla="*/ 1565911 w 2276477"/>
              <a:gd name="TY948" fmla="*/ 415007 h 1936753"/>
              <a:gd name="TX949" fmla="*/ 1567184 w 2276477"/>
              <a:gd name="TY949" fmla="*/ 411517 h 1936753"/>
              <a:gd name="TX950" fmla="*/ 1568138 w 2276477"/>
              <a:gd name="TY950" fmla="*/ 407393 h 1936753"/>
              <a:gd name="TX951" fmla="*/ 1570047 w 2276477"/>
              <a:gd name="TY951" fmla="*/ 403902 h 1936753"/>
              <a:gd name="TX952" fmla="*/ 1572274 w 2276477"/>
              <a:gd name="TY952" fmla="*/ 400095 h 1936753"/>
              <a:gd name="TX953" fmla="*/ 1574819 w 2276477"/>
              <a:gd name="TY953" fmla="*/ 396922 h 1936753"/>
              <a:gd name="TX954" fmla="*/ 1577683 w 2276477"/>
              <a:gd name="TY954" fmla="*/ 393749 h 1936753"/>
              <a:gd name="TX955" fmla="*/ 1960098 w 2276477"/>
              <a:gd name="TY955" fmla="*/ 12374 h 1936753"/>
              <a:gd name="TX956" fmla="*/ 1962962 w 2276477"/>
              <a:gd name="TY956" fmla="*/ 9518 h 1936753"/>
              <a:gd name="TX957" fmla="*/ 1966779 w 2276477"/>
              <a:gd name="TY957" fmla="*/ 6980 h 1936753"/>
              <a:gd name="TX958" fmla="*/ 1970279 w 2276477"/>
              <a:gd name="TY958" fmla="*/ 4759 h 1936753"/>
              <a:gd name="TX959" fmla="*/ 1974097 w 2276477"/>
              <a:gd name="TY959" fmla="*/ 2855 h 1936753"/>
              <a:gd name="TX960" fmla="*/ 1977596 w 2276477"/>
              <a:gd name="TY960" fmla="*/ 1903 h 1936753"/>
              <a:gd name="TX961" fmla="*/ 1981732 w 2276477"/>
              <a:gd name="TY961" fmla="*/ 634 h 1936753"/>
              <a:gd name="TX962" fmla="*/ 1985550 w 2276477"/>
              <a:gd name="TY962" fmla="*/ 0 h 193675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 ang="0">
                <a:pos x="TX179" y="TY179"/>
              </a:cxn>
              <a:cxn ang="0">
                <a:pos x="TX180" y="TY180"/>
              </a:cxn>
              <a:cxn ang="0">
                <a:pos x="TX181" y="TY181"/>
              </a:cxn>
              <a:cxn ang="0">
                <a:pos x="TX182" y="TY182"/>
              </a:cxn>
              <a:cxn ang="0">
                <a:pos x="TX183" y="TY183"/>
              </a:cxn>
              <a:cxn ang="0">
                <a:pos x="TX184" y="TY184"/>
              </a:cxn>
              <a:cxn ang="0">
                <a:pos x="TX185" y="TY185"/>
              </a:cxn>
              <a:cxn ang="0">
                <a:pos x="TX186" y="TY186"/>
              </a:cxn>
              <a:cxn ang="0">
                <a:pos x="TX187" y="TY187"/>
              </a:cxn>
              <a:cxn ang="0">
                <a:pos x="TX188" y="TY188"/>
              </a:cxn>
              <a:cxn ang="0">
                <a:pos x="TX189" y="TY189"/>
              </a:cxn>
              <a:cxn ang="0">
                <a:pos x="TX190" y="TY190"/>
              </a:cxn>
              <a:cxn ang="0">
                <a:pos x="TX191" y="TY191"/>
              </a:cxn>
              <a:cxn ang="0">
                <a:pos x="TX192" y="TY192"/>
              </a:cxn>
              <a:cxn ang="0">
                <a:pos x="TX193" y="TY193"/>
              </a:cxn>
              <a:cxn ang="0">
                <a:pos x="TX194" y="TY194"/>
              </a:cxn>
              <a:cxn ang="0">
                <a:pos x="TX195" y="TY195"/>
              </a:cxn>
              <a:cxn ang="0">
                <a:pos x="TX196" y="TY196"/>
              </a:cxn>
              <a:cxn ang="0">
                <a:pos x="TX197" y="TY197"/>
              </a:cxn>
              <a:cxn ang="0">
                <a:pos x="TX198" y="TY198"/>
              </a:cxn>
              <a:cxn ang="0">
                <a:pos x="TX199" y="TY199"/>
              </a:cxn>
              <a:cxn ang="0">
                <a:pos x="TX200" y="TY200"/>
              </a:cxn>
              <a:cxn ang="0">
                <a:pos x="TX201" y="TY201"/>
              </a:cxn>
              <a:cxn ang="0">
                <a:pos x="TX202" y="TY202"/>
              </a:cxn>
              <a:cxn ang="0">
                <a:pos x="TX204" y="TY204"/>
              </a:cxn>
              <a:cxn ang="0">
                <a:pos x="TX205" y="TY205"/>
              </a:cxn>
              <a:cxn ang="0">
                <a:pos x="TX206" y="TY206"/>
              </a:cxn>
              <a:cxn ang="0">
                <a:pos x="TX207" y="TY207"/>
              </a:cxn>
              <a:cxn ang="0">
                <a:pos x="TX208" y="TY208"/>
              </a:cxn>
              <a:cxn ang="0">
                <a:pos x="TX209" y="TY209"/>
              </a:cxn>
              <a:cxn ang="0">
                <a:pos x="TX210" y="TY210"/>
              </a:cxn>
              <a:cxn ang="0">
                <a:pos x="TX211" y="TY211"/>
              </a:cxn>
              <a:cxn ang="0">
                <a:pos x="TX212" y="TY212"/>
              </a:cxn>
              <a:cxn ang="0">
                <a:pos x="TX213" y="TY213"/>
              </a:cxn>
              <a:cxn ang="0">
                <a:pos x="TX214" y="TY214"/>
              </a:cxn>
              <a:cxn ang="0">
                <a:pos x="TX215" y="TY215"/>
              </a:cxn>
              <a:cxn ang="0">
                <a:pos x="TX216" y="TY216"/>
              </a:cxn>
              <a:cxn ang="0">
                <a:pos x="TX217" y="TY217"/>
              </a:cxn>
              <a:cxn ang="0">
                <a:pos x="TX218" y="TY218"/>
              </a:cxn>
              <a:cxn ang="0">
                <a:pos x="TX219" y="TY219"/>
              </a:cxn>
              <a:cxn ang="0">
                <a:pos x="TX220" y="TY220"/>
              </a:cxn>
              <a:cxn ang="0">
                <a:pos x="TX221" y="TY221"/>
              </a:cxn>
              <a:cxn ang="0">
                <a:pos x="TX222" y="TY222"/>
              </a:cxn>
              <a:cxn ang="0">
                <a:pos x="TX223" y="TY223"/>
              </a:cxn>
              <a:cxn ang="0">
                <a:pos x="TX224" y="TY224"/>
              </a:cxn>
              <a:cxn ang="0">
                <a:pos x="TX225" y="TY225"/>
              </a:cxn>
              <a:cxn ang="0">
                <a:pos x="TX226" y="TY226"/>
              </a:cxn>
              <a:cxn ang="0">
                <a:pos x="TX227" y="TY227"/>
              </a:cxn>
              <a:cxn ang="0">
                <a:pos x="TX228" y="TY228"/>
              </a:cxn>
              <a:cxn ang="0">
                <a:pos x="TX229" y="TY229"/>
              </a:cxn>
              <a:cxn ang="0">
                <a:pos x="TX230" y="TY230"/>
              </a:cxn>
              <a:cxn ang="0">
                <a:pos x="TX231" y="TY231"/>
              </a:cxn>
              <a:cxn ang="0">
                <a:pos x="TX232" y="TY232"/>
              </a:cxn>
              <a:cxn ang="0">
                <a:pos x="TX233" y="TY233"/>
              </a:cxn>
              <a:cxn ang="0">
                <a:pos x="TX234" y="TY234"/>
              </a:cxn>
              <a:cxn ang="0">
                <a:pos x="TX235" y="TY235"/>
              </a:cxn>
              <a:cxn ang="0">
                <a:pos x="TX236" y="TY236"/>
              </a:cxn>
              <a:cxn ang="0">
                <a:pos x="TX237" y="TY237"/>
              </a:cxn>
              <a:cxn ang="0">
                <a:pos x="TX238" y="TY238"/>
              </a:cxn>
              <a:cxn ang="0">
                <a:pos x="TX239" y="TY239"/>
              </a:cxn>
              <a:cxn ang="0">
                <a:pos x="TX240" y="TY240"/>
              </a:cxn>
              <a:cxn ang="0">
                <a:pos x="TX241" y="TY241"/>
              </a:cxn>
              <a:cxn ang="0">
                <a:pos x="TX242" y="TY242"/>
              </a:cxn>
              <a:cxn ang="0">
                <a:pos x="TX243" y="TY243"/>
              </a:cxn>
              <a:cxn ang="0">
                <a:pos x="TX244" y="TY244"/>
              </a:cxn>
              <a:cxn ang="0">
                <a:pos x="TX245" y="TY245"/>
              </a:cxn>
              <a:cxn ang="0">
                <a:pos x="TX246" y="TY246"/>
              </a:cxn>
              <a:cxn ang="0">
                <a:pos x="TX247" y="TY247"/>
              </a:cxn>
              <a:cxn ang="0">
                <a:pos x="TX248" y="TY248"/>
              </a:cxn>
              <a:cxn ang="0">
                <a:pos x="TX249" y="TY249"/>
              </a:cxn>
              <a:cxn ang="0">
                <a:pos x="TX250" y="TY250"/>
              </a:cxn>
              <a:cxn ang="0">
                <a:pos x="TX251" y="TY251"/>
              </a:cxn>
              <a:cxn ang="0">
                <a:pos x="TX252" y="TY252"/>
              </a:cxn>
              <a:cxn ang="0">
                <a:pos x="TX253" y="TY253"/>
              </a:cxn>
              <a:cxn ang="0">
                <a:pos x="TX254" y="TY254"/>
              </a:cxn>
              <a:cxn ang="0">
                <a:pos x="TX255" y="TY255"/>
              </a:cxn>
              <a:cxn ang="0">
                <a:pos x="TX256" y="TY256"/>
              </a:cxn>
              <a:cxn ang="0">
                <a:pos x="TX258" y="TY258"/>
              </a:cxn>
              <a:cxn ang="0">
                <a:pos x="TX259" y="TY259"/>
              </a:cxn>
              <a:cxn ang="0">
                <a:pos x="TX260" y="TY260"/>
              </a:cxn>
              <a:cxn ang="0">
                <a:pos x="TX261" y="TY261"/>
              </a:cxn>
              <a:cxn ang="0">
                <a:pos x="TX262" y="TY262"/>
              </a:cxn>
              <a:cxn ang="0">
                <a:pos x="TX263" y="TY263"/>
              </a:cxn>
              <a:cxn ang="0">
                <a:pos x="TX264" y="TY264"/>
              </a:cxn>
              <a:cxn ang="0">
                <a:pos x="TX265" y="TY265"/>
              </a:cxn>
              <a:cxn ang="0">
                <a:pos x="TX266" y="TY266"/>
              </a:cxn>
              <a:cxn ang="0">
                <a:pos x="TX267" y="TY267"/>
              </a:cxn>
              <a:cxn ang="0">
                <a:pos x="TX268" y="TY268"/>
              </a:cxn>
              <a:cxn ang="0">
                <a:pos x="TX269" y="TY269"/>
              </a:cxn>
              <a:cxn ang="0">
                <a:pos x="TX270" y="TY270"/>
              </a:cxn>
              <a:cxn ang="0">
                <a:pos x="TX271" y="TY271"/>
              </a:cxn>
              <a:cxn ang="0">
                <a:pos x="TX272" y="TY272"/>
              </a:cxn>
              <a:cxn ang="0">
                <a:pos x="TX273" y="TY273"/>
              </a:cxn>
              <a:cxn ang="0">
                <a:pos x="TX274" y="TY274"/>
              </a:cxn>
              <a:cxn ang="0">
                <a:pos x="TX275" y="TY275"/>
              </a:cxn>
              <a:cxn ang="0">
                <a:pos x="TX276" y="TY276"/>
              </a:cxn>
              <a:cxn ang="0">
                <a:pos x="TX277" y="TY277"/>
              </a:cxn>
              <a:cxn ang="0">
                <a:pos x="TX278" y="TY278"/>
              </a:cxn>
              <a:cxn ang="0">
                <a:pos x="TX279" y="TY279"/>
              </a:cxn>
              <a:cxn ang="0">
                <a:pos x="TX280" y="TY280"/>
              </a:cxn>
              <a:cxn ang="0">
                <a:pos x="TX281" y="TY281"/>
              </a:cxn>
              <a:cxn ang="0">
                <a:pos x="TX282" y="TY282"/>
              </a:cxn>
              <a:cxn ang="0">
                <a:pos x="TX283" y="TY283"/>
              </a:cxn>
              <a:cxn ang="0">
                <a:pos x="TX284" y="TY284"/>
              </a:cxn>
              <a:cxn ang="0">
                <a:pos x="TX285" y="TY285"/>
              </a:cxn>
              <a:cxn ang="0">
                <a:pos x="TX286" y="TY286"/>
              </a:cxn>
              <a:cxn ang="0">
                <a:pos x="TX287" y="TY287"/>
              </a:cxn>
              <a:cxn ang="0">
                <a:pos x="TX288" y="TY288"/>
              </a:cxn>
              <a:cxn ang="0">
                <a:pos x="TX289" y="TY289"/>
              </a:cxn>
              <a:cxn ang="0">
                <a:pos x="TX290" y="TY290"/>
              </a:cxn>
              <a:cxn ang="0">
                <a:pos x="TX291" y="TY291"/>
              </a:cxn>
              <a:cxn ang="0">
                <a:pos x="TX292" y="TY292"/>
              </a:cxn>
              <a:cxn ang="0">
                <a:pos x="TX293" y="TY293"/>
              </a:cxn>
              <a:cxn ang="0">
                <a:pos x="TX294" y="TY294"/>
              </a:cxn>
              <a:cxn ang="0">
                <a:pos x="TX295" y="TY295"/>
              </a:cxn>
              <a:cxn ang="0">
                <a:pos x="TX296" y="TY296"/>
              </a:cxn>
              <a:cxn ang="0">
                <a:pos x="TX297" y="TY297"/>
              </a:cxn>
              <a:cxn ang="0">
                <a:pos x="TX298" y="TY298"/>
              </a:cxn>
              <a:cxn ang="0">
                <a:pos x="TX299" y="TY299"/>
              </a:cxn>
              <a:cxn ang="0">
                <a:pos x="TX300" y="TY300"/>
              </a:cxn>
              <a:cxn ang="0">
                <a:pos x="TX301" y="TY301"/>
              </a:cxn>
              <a:cxn ang="0">
                <a:pos x="TX302" y="TY302"/>
              </a:cxn>
              <a:cxn ang="0">
                <a:pos x="TX303" y="TY303"/>
              </a:cxn>
              <a:cxn ang="0">
                <a:pos x="TX304" y="TY304"/>
              </a:cxn>
              <a:cxn ang="0">
                <a:pos x="TX305" y="TY305"/>
              </a:cxn>
              <a:cxn ang="0">
                <a:pos x="TX306" y="TY306"/>
              </a:cxn>
              <a:cxn ang="0">
                <a:pos x="TX307" y="TY307"/>
              </a:cxn>
              <a:cxn ang="0">
                <a:pos x="TX308" y="TY308"/>
              </a:cxn>
              <a:cxn ang="0">
                <a:pos x="TX309" y="TY309"/>
              </a:cxn>
              <a:cxn ang="0">
                <a:pos x="TX310" y="TY310"/>
              </a:cxn>
              <a:cxn ang="0">
                <a:pos x="TX311" y="TY311"/>
              </a:cxn>
              <a:cxn ang="0">
                <a:pos x="TX312" y="TY312"/>
              </a:cxn>
              <a:cxn ang="0">
                <a:pos x="TX313" y="TY313"/>
              </a:cxn>
              <a:cxn ang="0">
                <a:pos x="TX314" y="TY314"/>
              </a:cxn>
              <a:cxn ang="0">
                <a:pos x="TX315" y="TY315"/>
              </a:cxn>
              <a:cxn ang="0">
                <a:pos x="TX316" y="TY316"/>
              </a:cxn>
              <a:cxn ang="0">
                <a:pos x="TX317" y="TY317"/>
              </a:cxn>
              <a:cxn ang="0">
                <a:pos x="TX318" y="TY318"/>
              </a:cxn>
              <a:cxn ang="0">
                <a:pos x="TX319" y="TY319"/>
              </a:cxn>
              <a:cxn ang="0">
                <a:pos x="TX320" y="TY320"/>
              </a:cxn>
              <a:cxn ang="0">
                <a:pos x="TX321" y="TY321"/>
              </a:cxn>
              <a:cxn ang="0">
                <a:pos x="TX322" y="TY322"/>
              </a:cxn>
              <a:cxn ang="0">
                <a:pos x="TX323" y="TY323"/>
              </a:cxn>
              <a:cxn ang="0">
                <a:pos x="TX324" y="TY324"/>
              </a:cxn>
              <a:cxn ang="0">
                <a:pos x="TX326" y="TY326"/>
              </a:cxn>
              <a:cxn ang="0">
                <a:pos x="TX327" y="TY327"/>
              </a:cxn>
              <a:cxn ang="0">
                <a:pos x="TX328" y="TY328"/>
              </a:cxn>
              <a:cxn ang="0">
                <a:pos x="TX329" y="TY329"/>
              </a:cxn>
              <a:cxn ang="0">
                <a:pos x="TX330" y="TY330"/>
              </a:cxn>
              <a:cxn ang="0">
                <a:pos x="TX331" y="TY331"/>
              </a:cxn>
              <a:cxn ang="0">
                <a:pos x="TX332" y="TY332"/>
              </a:cxn>
              <a:cxn ang="0">
                <a:pos x="TX333" y="TY333"/>
              </a:cxn>
              <a:cxn ang="0">
                <a:pos x="TX334" y="TY334"/>
              </a:cxn>
              <a:cxn ang="0">
                <a:pos x="TX335" y="TY335"/>
              </a:cxn>
              <a:cxn ang="0">
                <a:pos x="TX336" y="TY336"/>
              </a:cxn>
              <a:cxn ang="0">
                <a:pos x="TX337" y="TY337"/>
              </a:cxn>
              <a:cxn ang="0">
                <a:pos x="TX338" y="TY338"/>
              </a:cxn>
              <a:cxn ang="0">
                <a:pos x="TX339" y="TY339"/>
              </a:cxn>
              <a:cxn ang="0">
                <a:pos x="TX340" y="TY340"/>
              </a:cxn>
              <a:cxn ang="0">
                <a:pos x="TX341" y="TY341"/>
              </a:cxn>
              <a:cxn ang="0">
                <a:pos x="TX342" y="TY342"/>
              </a:cxn>
              <a:cxn ang="0">
                <a:pos x="TX343" y="TY343"/>
              </a:cxn>
              <a:cxn ang="0">
                <a:pos x="TX344" y="TY344"/>
              </a:cxn>
              <a:cxn ang="0">
                <a:pos x="TX345" y="TY345"/>
              </a:cxn>
              <a:cxn ang="0">
                <a:pos x="TX346" y="TY346"/>
              </a:cxn>
              <a:cxn ang="0">
                <a:pos x="TX347" y="TY347"/>
              </a:cxn>
              <a:cxn ang="0">
                <a:pos x="TX348" y="TY348"/>
              </a:cxn>
              <a:cxn ang="0">
                <a:pos x="TX349" y="TY349"/>
              </a:cxn>
              <a:cxn ang="0">
                <a:pos x="TX350" y="TY350"/>
              </a:cxn>
              <a:cxn ang="0">
                <a:pos x="TX351" y="TY351"/>
              </a:cxn>
              <a:cxn ang="0">
                <a:pos x="TX352" y="TY352"/>
              </a:cxn>
              <a:cxn ang="0">
                <a:pos x="TX353" y="TY353"/>
              </a:cxn>
              <a:cxn ang="0">
                <a:pos x="TX354" y="TY354"/>
              </a:cxn>
              <a:cxn ang="0">
                <a:pos x="TX355" y="TY355"/>
              </a:cxn>
              <a:cxn ang="0">
                <a:pos x="TX356" y="TY356"/>
              </a:cxn>
              <a:cxn ang="0">
                <a:pos x="TX357" y="TY357"/>
              </a:cxn>
              <a:cxn ang="0">
                <a:pos x="TX358" y="TY358"/>
              </a:cxn>
              <a:cxn ang="0">
                <a:pos x="TX359" y="TY359"/>
              </a:cxn>
              <a:cxn ang="0">
                <a:pos x="TX360" y="TY360"/>
              </a:cxn>
              <a:cxn ang="0">
                <a:pos x="TX361" y="TY361"/>
              </a:cxn>
              <a:cxn ang="0">
                <a:pos x="TX362" y="TY362"/>
              </a:cxn>
              <a:cxn ang="0">
                <a:pos x="TX363" y="TY363"/>
              </a:cxn>
              <a:cxn ang="0">
                <a:pos x="TX364" y="TY364"/>
              </a:cxn>
              <a:cxn ang="0">
                <a:pos x="TX365" y="TY365"/>
              </a:cxn>
              <a:cxn ang="0">
                <a:pos x="TX366" y="TY366"/>
              </a:cxn>
              <a:cxn ang="0">
                <a:pos x="TX367" y="TY367"/>
              </a:cxn>
              <a:cxn ang="0">
                <a:pos x="TX368" y="TY368"/>
              </a:cxn>
              <a:cxn ang="0">
                <a:pos x="TX369" y="TY369"/>
              </a:cxn>
              <a:cxn ang="0">
                <a:pos x="TX370" y="TY370"/>
              </a:cxn>
              <a:cxn ang="0">
                <a:pos x="TX371" y="TY371"/>
              </a:cxn>
              <a:cxn ang="0">
                <a:pos x="TX372" y="TY372"/>
              </a:cxn>
              <a:cxn ang="0">
                <a:pos x="TX373" y="TY373"/>
              </a:cxn>
              <a:cxn ang="0">
                <a:pos x="TX374" y="TY374"/>
              </a:cxn>
              <a:cxn ang="0">
                <a:pos x="TX375" y="TY375"/>
              </a:cxn>
              <a:cxn ang="0">
                <a:pos x="TX376" y="TY376"/>
              </a:cxn>
              <a:cxn ang="0">
                <a:pos x="TX377" y="TY377"/>
              </a:cxn>
              <a:cxn ang="0">
                <a:pos x="TX378" y="TY378"/>
              </a:cxn>
              <a:cxn ang="0">
                <a:pos x="TX379" y="TY379"/>
              </a:cxn>
              <a:cxn ang="0">
                <a:pos x="TX380" y="TY380"/>
              </a:cxn>
              <a:cxn ang="0">
                <a:pos x="TX381" y="TY381"/>
              </a:cxn>
              <a:cxn ang="0">
                <a:pos x="TX382" y="TY382"/>
              </a:cxn>
              <a:cxn ang="0">
                <a:pos x="TX383" y="TY383"/>
              </a:cxn>
              <a:cxn ang="0">
                <a:pos x="TX384" y="TY384"/>
              </a:cxn>
              <a:cxn ang="0">
                <a:pos x="TX385" y="TY385"/>
              </a:cxn>
              <a:cxn ang="0">
                <a:pos x="TX386" y="TY386"/>
              </a:cxn>
              <a:cxn ang="0">
                <a:pos x="TX387" y="TY387"/>
              </a:cxn>
              <a:cxn ang="0">
                <a:pos x="TX388" y="TY388"/>
              </a:cxn>
              <a:cxn ang="0">
                <a:pos x="TX389" y="TY389"/>
              </a:cxn>
              <a:cxn ang="0">
                <a:pos x="TX390" y="TY390"/>
              </a:cxn>
              <a:cxn ang="0">
                <a:pos x="TX391" y="TY391"/>
              </a:cxn>
              <a:cxn ang="0">
                <a:pos x="TX392" y="TY392"/>
              </a:cxn>
              <a:cxn ang="0">
                <a:pos x="TX394" y="TY394"/>
              </a:cxn>
              <a:cxn ang="0">
                <a:pos x="TX395" y="TY395"/>
              </a:cxn>
              <a:cxn ang="0">
                <a:pos x="TX396" y="TY396"/>
              </a:cxn>
              <a:cxn ang="0">
                <a:pos x="TX397" y="TY397"/>
              </a:cxn>
              <a:cxn ang="0">
                <a:pos x="TX398" y="TY398"/>
              </a:cxn>
              <a:cxn ang="0">
                <a:pos x="TX399" y="TY399"/>
              </a:cxn>
              <a:cxn ang="0">
                <a:pos x="TX400" y="TY400"/>
              </a:cxn>
              <a:cxn ang="0">
                <a:pos x="TX401" y="TY401"/>
              </a:cxn>
              <a:cxn ang="0">
                <a:pos x="TX402" y="TY402"/>
              </a:cxn>
              <a:cxn ang="0">
                <a:pos x="TX403" y="TY403"/>
              </a:cxn>
              <a:cxn ang="0">
                <a:pos x="TX404" y="TY404"/>
              </a:cxn>
              <a:cxn ang="0">
                <a:pos x="TX405" y="TY405"/>
              </a:cxn>
              <a:cxn ang="0">
                <a:pos x="TX406" y="TY406"/>
              </a:cxn>
              <a:cxn ang="0">
                <a:pos x="TX407" y="TY407"/>
              </a:cxn>
              <a:cxn ang="0">
                <a:pos x="TX408" y="TY408"/>
              </a:cxn>
              <a:cxn ang="0">
                <a:pos x="TX409" y="TY409"/>
              </a:cxn>
              <a:cxn ang="0">
                <a:pos x="TX410" y="TY410"/>
              </a:cxn>
              <a:cxn ang="0">
                <a:pos x="TX411" y="TY411"/>
              </a:cxn>
              <a:cxn ang="0">
                <a:pos x="TX412" y="TY412"/>
              </a:cxn>
              <a:cxn ang="0">
                <a:pos x="TX413" y="TY413"/>
              </a:cxn>
              <a:cxn ang="0">
                <a:pos x="TX414" y="TY414"/>
              </a:cxn>
              <a:cxn ang="0">
                <a:pos x="TX415" y="TY415"/>
              </a:cxn>
              <a:cxn ang="0">
                <a:pos x="TX416" y="TY416"/>
              </a:cxn>
              <a:cxn ang="0">
                <a:pos x="TX417" y="TY417"/>
              </a:cxn>
              <a:cxn ang="0">
                <a:pos x="TX418" y="TY418"/>
              </a:cxn>
              <a:cxn ang="0">
                <a:pos x="TX419" y="TY419"/>
              </a:cxn>
              <a:cxn ang="0">
                <a:pos x="TX420" y="TY420"/>
              </a:cxn>
              <a:cxn ang="0">
                <a:pos x="TX421" y="TY421"/>
              </a:cxn>
              <a:cxn ang="0">
                <a:pos x="TX422" y="TY422"/>
              </a:cxn>
              <a:cxn ang="0">
                <a:pos x="TX423" y="TY423"/>
              </a:cxn>
              <a:cxn ang="0">
                <a:pos x="TX424" y="TY424"/>
              </a:cxn>
              <a:cxn ang="0">
                <a:pos x="TX425" y="TY425"/>
              </a:cxn>
              <a:cxn ang="0">
                <a:pos x="TX426" y="TY426"/>
              </a:cxn>
              <a:cxn ang="0">
                <a:pos x="TX427" y="TY427"/>
              </a:cxn>
              <a:cxn ang="0">
                <a:pos x="TX428" y="TY428"/>
              </a:cxn>
              <a:cxn ang="0">
                <a:pos x="TX429" y="TY429"/>
              </a:cxn>
              <a:cxn ang="0">
                <a:pos x="TX430" y="TY430"/>
              </a:cxn>
              <a:cxn ang="0">
                <a:pos x="TX431" y="TY431"/>
              </a:cxn>
              <a:cxn ang="0">
                <a:pos x="TX432" y="TY432"/>
              </a:cxn>
              <a:cxn ang="0">
                <a:pos x="TX433" y="TY433"/>
              </a:cxn>
              <a:cxn ang="0">
                <a:pos x="TX434" y="TY434"/>
              </a:cxn>
              <a:cxn ang="0">
                <a:pos x="TX435" y="TY435"/>
              </a:cxn>
              <a:cxn ang="0">
                <a:pos x="TX436" y="TY436"/>
              </a:cxn>
              <a:cxn ang="0">
                <a:pos x="TX437" y="TY437"/>
              </a:cxn>
              <a:cxn ang="0">
                <a:pos x="TX438" y="TY438"/>
              </a:cxn>
              <a:cxn ang="0">
                <a:pos x="TX439" y="TY439"/>
              </a:cxn>
              <a:cxn ang="0">
                <a:pos x="TX440" y="TY440"/>
              </a:cxn>
              <a:cxn ang="0">
                <a:pos x="TX441" y="TY441"/>
              </a:cxn>
              <a:cxn ang="0">
                <a:pos x="TX442" y="TY442"/>
              </a:cxn>
              <a:cxn ang="0">
                <a:pos x="TX443" y="TY443"/>
              </a:cxn>
              <a:cxn ang="0">
                <a:pos x="TX444" y="TY444"/>
              </a:cxn>
              <a:cxn ang="0">
                <a:pos x="TX445" y="TY445"/>
              </a:cxn>
              <a:cxn ang="0">
                <a:pos x="TX446" y="TY446"/>
              </a:cxn>
              <a:cxn ang="0">
                <a:pos x="TX447" y="TY447"/>
              </a:cxn>
              <a:cxn ang="0">
                <a:pos x="TX448" y="TY448"/>
              </a:cxn>
              <a:cxn ang="0">
                <a:pos x="TX449" y="TY449"/>
              </a:cxn>
              <a:cxn ang="0">
                <a:pos x="TX450" y="TY450"/>
              </a:cxn>
              <a:cxn ang="0">
                <a:pos x="TX451" y="TY451"/>
              </a:cxn>
              <a:cxn ang="0">
                <a:pos x="TX452" y="TY452"/>
              </a:cxn>
              <a:cxn ang="0">
                <a:pos x="TX453" y="TY453"/>
              </a:cxn>
              <a:cxn ang="0">
                <a:pos x="TX454" y="TY454"/>
              </a:cxn>
              <a:cxn ang="0">
                <a:pos x="TX455" y="TY455"/>
              </a:cxn>
              <a:cxn ang="0">
                <a:pos x="TX456" y="TY456"/>
              </a:cxn>
              <a:cxn ang="0">
                <a:pos x="TX457" y="TY457"/>
              </a:cxn>
              <a:cxn ang="0">
                <a:pos x="TX458" y="TY458"/>
              </a:cxn>
              <a:cxn ang="0">
                <a:pos x="TX459" y="TY459"/>
              </a:cxn>
              <a:cxn ang="0">
                <a:pos x="TX460" y="TY460"/>
              </a:cxn>
              <a:cxn ang="0">
                <a:pos x="TX461" y="TY461"/>
              </a:cxn>
              <a:cxn ang="0">
                <a:pos x="TX462" y="TY462"/>
              </a:cxn>
              <a:cxn ang="0">
                <a:pos x="TX463" y="TY463"/>
              </a:cxn>
              <a:cxn ang="0">
                <a:pos x="TX464" y="TY464"/>
              </a:cxn>
              <a:cxn ang="0">
                <a:pos x="TX465" y="TY465"/>
              </a:cxn>
              <a:cxn ang="0">
                <a:pos x="TX466" y="TY466"/>
              </a:cxn>
              <a:cxn ang="0">
                <a:pos x="TX467" y="TY467"/>
              </a:cxn>
              <a:cxn ang="0">
                <a:pos x="TX468" y="TY468"/>
              </a:cxn>
              <a:cxn ang="0">
                <a:pos x="TX469" y="TY469"/>
              </a:cxn>
              <a:cxn ang="0">
                <a:pos x="TX470" y="TY470"/>
              </a:cxn>
              <a:cxn ang="0">
                <a:pos x="TX471" y="TY471"/>
              </a:cxn>
              <a:cxn ang="0">
                <a:pos x="TX472" y="TY472"/>
              </a:cxn>
              <a:cxn ang="0">
                <a:pos x="TX473" y="TY473"/>
              </a:cxn>
              <a:cxn ang="0">
                <a:pos x="TX474" y="TY474"/>
              </a:cxn>
              <a:cxn ang="0">
                <a:pos x="TX475" y="TY475"/>
              </a:cxn>
              <a:cxn ang="0">
                <a:pos x="TX476" y="TY476"/>
              </a:cxn>
              <a:cxn ang="0">
                <a:pos x="TX477" y="TY477"/>
              </a:cxn>
              <a:cxn ang="0">
                <a:pos x="TX478" y="TY478"/>
              </a:cxn>
              <a:cxn ang="0">
                <a:pos x="TX479" y="TY479"/>
              </a:cxn>
              <a:cxn ang="0">
                <a:pos x="TX480" y="TY480"/>
              </a:cxn>
              <a:cxn ang="0">
                <a:pos x="TX481" y="TY481"/>
              </a:cxn>
              <a:cxn ang="0">
                <a:pos x="TX482" y="TY482"/>
              </a:cxn>
              <a:cxn ang="0">
                <a:pos x="TX483" y="TY483"/>
              </a:cxn>
              <a:cxn ang="0">
                <a:pos x="TX484" y="TY484"/>
              </a:cxn>
              <a:cxn ang="0">
                <a:pos x="TX485" y="TY485"/>
              </a:cxn>
              <a:cxn ang="0">
                <a:pos x="TX486" y="TY486"/>
              </a:cxn>
              <a:cxn ang="0">
                <a:pos x="TX487" y="TY487"/>
              </a:cxn>
              <a:cxn ang="0">
                <a:pos x="TX488" y="TY488"/>
              </a:cxn>
              <a:cxn ang="0">
                <a:pos x="TX489" y="TY489"/>
              </a:cxn>
              <a:cxn ang="0">
                <a:pos x="TX490" y="TY490"/>
              </a:cxn>
              <a:cxn ang="0">
                <a:pos x="TX491" y="TY491"/>
              </a:cxn>
              <a:cxn ang="0">
                <a:pos x="TX492" y="TY492"/>
              </a:cxn>
              <a:cxn ang="0">
                <a:pos x="TX493" y="TY493"/>
              </a:cxn>
              <a:cxn ang="0">
                <a:pos x="TX494" y="TY494"/>
              </a:cxn>
              <a:cxn ang="0">
                <a:pos x="TX495" y="TY495"/>
              </a:cxn>
              <a:cxn ang="0">
                <a:pos x="TX496" y="TY496"/>
              </a:cxn>
              <a:cxn ang="0">
                <a:pos x="TX497" y="TY497"/>
              </a:cxn>
              <a:cxn ang="0">
                <a:pos x="TX498" y="TY498"/>
              </a:cxn>
              <a:cxn ang="0">
                <a:pos x="TX499" y="TY499"/>
              </a:cxn>
              <a:cxn ang="0">
                <a:pos x="TX500" y="TY500"/>
              </a:cxn>
              <a:cxn ang="0">
                <a:pos x="TX501" y="TY501"/>
              </a:cxn>
              <a:cxn ang="0">
                <a:pos x="TX502" y="TY502"/>
              </a:cxn>
              <a:cxn ang="0">
                <a:pos x="TX503" y="TY503"/>
              </a:cxn>
              <a:cxn ang="0">
                <a:pos x="TX505" y="TY505"/>
              </a:cxn>
              <a:cxn ang="0">
                <a:pos x="TX506" y="TY506"/>
              </a:cxn>
              <a:cxn ang="0">
                <a:pos x="TX507" y="TY507"/>
              </a:cxn>
              <a:cxn ang="0">
                <a:pos x="TX508" y="TY508"/>
              </a:cxn>
              <a:cxn ang="0">
                <a:pos x="TX509" y="TY509"/>
              </a:cxn>
              <a:cxn ang="0">
                <a:pos x="TX510" y="TY510"/>
              </a:cxn>
              <a:cxn ang="0">
                <a:pos x="TX511" y="TY511"/>
              </a:cxn>
              <a:cxn ang="0">
                <a:pos x="TX512" y="TY512"/>
              </a:cxn>
              <a:cxn ang="0">
                <a:pos x="TX513" y="TY513"/>
              </a:cxn>
              <a:cxn ang="0">
                <a:pos x="TX514" y="TY514"/>
              </a:cxn>
              <a:cxn ang="0">
                <a:pos x="TX515" y="TY515"/>
              </a:cxn>
              <a:cxn ang="0">
                <a:pos x="TX516" y="TY516"/>
              </a:cxn>
              <a:cxn ang="0">
                <a:pos x="TX517" y="TY517"/>
              </a:cxn>
              <a:cxn ang="0">
                <a:pos x="TX518" y="TY518"/>
              </a:cxn>
              <a:cxn ang="0">
                <a:pos x="TX519" y="TY519"/>
              </a:cxn>
              <a:cxn ang="0">
                <a:pos x="TX520" y="TY520"/>
              </a:cxn>
              <a:cxn ang="0">
                <a:pos x="TX521" y="TY521"/>
              </a:cxn>
              <a:cxn ang="0">
                <a:pos x="TX522" y="TY522"/>
              </a:cxn>
              <a:cxn ang="0">
                <a:pos x="TX523" y="TY523"/>
              </a:cxn>
              <a:cxn ang="0">
                <a:pos x="TX524" y="TY524"/>
              </a:cxn>
              <a:cxn ang="0">
                <a:pos x="TX525" y="TY525"/>
              </a:cxn>
              <a:cxn ang="0">
                <a:pos x="TX526" y="TY526"/>
              </a:cxn>
              <a:cxn ang="0">
                <a:pos x="TX527" y="TY527"/>
              </a:cxn>
              <a:cxn ang="0">
                <a:pos x="TX528" y="TY528"/>
              </a:cxn>
              <a:cxn ang="0">
                <a:pos x="TX529" y="TY529"/>
              </a:cxn>
              <a:cxn ang="0">
                <a:pos x="TX530" y="TY530"/>
              </a:cxn>
              <a:cxn ang="0">
                <a:pos x="TX531" y="TY531"/>
              </a:cxn>
              <a:cxn ang="0">
                <a:pos x="TX532" y="TY532"/>
              </a:cxn>
              <a:cxn ang="0">
                <a:pos x="TX533" y="TY533"/>
              </a:cxn>
              <a:cxn ang="0">
                <a:pos x="TX534" y="TY534"/>
              </a:cxn>
              <a:cxn ang="0">
                <a:pos x="TX535" y="TY535"/>
              </a:cxn>
              <a:cxn ang="0">
                <a:pos x="TX536" y="TY536"/>
              </a:cxn>
              <a:cxn ang="0">
                <a:pos x="TX537" y="TY537"/>
              </a:cxn>
              <a:cxn ang="0">
                <a:pos x="TX538" y="TY538"/>
              </a:cxn>
              <a:cxn ang="0">
                <a:pos x="TX539" y="TY539"/>
              </a:cxn>
              <a:cxn ang="0">
                <a:pos x="TX540" y="TY540"/>
              </a:cxn>
              <a:cxn ang="0">
                <a:pos x="TX541" y="TY541"/>
              </a:cxn>
              <a:cxn ang="0">
                <a:pos x="TX542" y="TY542"/>
              </a:cxn>
              <a:cxn ang="0">
                <a:pos x="TX543" y="TY543"/>
              </a:cxn>
              <a:cxn ang="0">
                <a:pos x="TX544" y="TY544"/>
              </a:cxn>
              <a:cxn ang="0">
                <a:pos x="TX545" y="TY545"/>
              </a:cxn>
              <a:cxn ang="0">
                <a:pos x="TX546" y="TY546"/>
              </a:cxn>
              <a:cxn ang="0">
                <a:pos x="TX547" y="TY547"/>
              </a:cxn>
              <a:cxn ang="0">
                <a:pos x="TX548" y="TY548"/>
              </a:cxn>
              <a:cxn ang="0">
                <a:pos x="TX549" y="TY549"/>
              </a:cxn>
              <a:cxn ang="0">
                <a:pos x="TX550" y="TY550"/>
              </a:cxn>
              <a:cxn ang="0">
                <a:pos x="TX551" y="TY551"/>
              </a:cxn>
              <a:cxn ang="0">
                <a:pos x="TX552" y="TY552"/>
              </a:cxn>
              <a:cxn ang="0">
                <a:pos x="TX553" y="TY553"/>
              </a:cxn>
              <a:cxn ang="0">
                <a:pos x="TX554" y="TY554"/>
              </a:cxn>
              <a:cxn ang="0">
                <a:pos x="TX555" y="TY555"/>
              </a:cxn>
              <a:cxn ang="0">
                <a:pos x="TX556" y="TY556"/>
              </a:cxn>
              <a:cxn ang="0">
                <a:pos x="TX557" y="TY557"/>
              </a:cxn>
              <a:cxn ang="0">
                <a:pos x="TX558" y="TY558"/>
              </a:cxn>
              <a:cxn ang="0">
                <a:pos x="TX559" y="TY559"/>
              </a:cxn>
              <a:cxn ang="0">
                <a:pos x="TX560" y="TY560"/>
              </a:cxn>
              <a:cxn ang="0">
                <a:pos x="TX561" y="TY561"/>
              </a:cxn>
              <a:cxn ang="0">
                <a:pos x="TX562" y="TY562"/>
              </a:cxn>
              <a:cxn ang="0">
                <a:pos x="TX563" y="TY563"/>
              </a:cxn>
              <a:cxn ang="0">
                <a:pos x="TX564" y="TY564"/>
              </a:cxn>
              <a:cxn ang="0">
                <a:pos x="TX565" y="TY565"/>
              </a:cxn>
              <a:cxn ang="0">
                <a:pos x="TX566" y="TY566"/>
              </a:cxn>
              <a:cxn ang="0">
                <a:pos x="TX567" y="TY567"/>
              </a:cxn>
              <a:cxn ang="0">
                <a:pos x="TX568" y="TY568"/>
              </a:cxn>
              <a:cxn ang="0">
                <a:pos x="TX569" y="TY569"/>
              </a:cxn>
              <a:cxn ang="0">
                <a:pos x="TX570" y="TY570"/>
              </a:cxn>
              <a:cxn ang="0">
                <a:pos x="TX571" y="TY571"/>
              </a:cxn>
              <a:cxn ang="0">
                <a:pos x="TX572" y="TY572"/>
              </a:cxn>
              <a:cxn ang="0">
                <a:pos x="TX573" y="TY573"/>
              </a:cxn>
              <a:cxn ang="0">
                <a:pos x="TX574" y="TY574"/>
              </a:cxn>
              <a:cxn ang="0">
                <a:pos x="TX575" y="TY575"/>
              </a:cxn>
              <a:cxn ang="0">
                <a:pos x="TX576" y="TY576"/>
              </a:cxn>
              <a:cxn ang="0">
                <a:pos x="TX577" y="TY577"/>
              </a:cxn>
              <a:cxn ang="0">
                <a:pos x="TX578" y="TY578"/>
              </a:cxn>
              <a:cxn ang="0">
                <a:pos x="TX579" y="TY579"/>
              </a:cxn>
              <a:cxn ang="0">
                <a:pos x="TX580" y="TY580"/>
              </a:cxn>
              <a:cxn ang="0">
                <a:pos x="TX581" y="TY581"/>
              </a:cxn>
              <a:cxn ang="0">
                <a:pos x="TX582" y="TY582"/>
              </a:cxn>
              <a:cxn ang="0">
                <a:pos x="TX583" y="TY583"/>
              </a:cxn>
              <a:cxn ang="0">
                <a:pos x="TX584" y="TY584"/>
              </a:cxn>
              <a:cxn ang="0">
                <a:pos x="TX585" y="TY585"/>
              </a:cxn>
              <a:cxn ang="0">
                <a:pos x="TX586" y="TY586"/>
              </a:cxn>
              <a:cxn ang="0">
                <a:pos x="TX587" y="TY587"/>
              </a:cxn>
              <a:cxn ang="0">
                <a:pos x="TX588" y="TY588"/>
              </a:cxn>
              <a:cxn ang="0">
                <a:pos x="TX589" y="TY589"/>
              </a:cxn>
              <a:cxn ang="0">
                <a:pos x="TX590" y="TY590"/>
              </a:cxn>
              <a:cxn ang="0">
                <a:pos x="TX591" y="TY591"/>
              </a:cxn>
              <a:cxn ang="0">
                <a:pos x="TX592" y="TY592"/>
              </a:cxn>
              <a:cxn ang="0">
                <a:pos x="TX593" y="TY593"/>
              </a:cxn>
              <a:cxn ang="0">
                <a:pos x="TX594" y="TY594"/>
              </a:cxn>
              <a:cxn ang="0">
                <a:pos x="TX595" y="TY595"/>
              </a:cxn>
              <a:cxn ang="0">
                <a:pos x="TX596" y="TY596"/>
              </a:cxn>
              <a:cxn ang="0">
                <a:pos x="TX597" y="TY597"/>
              </a:cxn>
              <a:cxn ang="0">
                <a:pos x="TX598" y="TY598"/>
              </a:cxn>
              <a:cxn ang="0">
                <a:pos x="TX599" y="TY599"/>
              </a:cxn>
              <a:cxn ang="0">
                <a:pos x="TX600" y="TY600"/>
              </a:cxn>
              <a:cxn ang="0">
                <a:pos x="TX601" y="TY601"/>
              </a:cxn>
              <a:cxn ang="0">
                <a:pos x="TX602" y="TY602"/>
              </a:cxn>
              <a:cxn ang="0">
                <a:pos x="TX603" y="TY603"/>
              </a:cxn>
              <a:cxn ang="0">
                <a:pos x="TX604" y="TY604"/>
              </a:cxn>
              <a:cxn ang="0">
                <a:pos x="TX605" y="TY605"/>
              </a:cxn>
              <a:cxn ang="0">
                <a:pos x="TX606" y="TY606"/>
              </a:cxn>
              <a:cxn ang="0">
                <a:pos x="TX607" y="TY607"/>
              </a:cxn>
              <a:cxn ang="0">
                <a:pos x="TX608" y="TY608"/>
              </a:cxn>
              <a:cxn ang="0">
                <a:pos x="TX609" y="TY609"/>
              </a:cxn>
              <a:cxn ang="0">
                <a:pos x="TX610" y="TY610"/>
              </a:cxn>
              <a:cxn ang="0">
                <a:pos x="TX611" y="TY611"/>
              </a:cxn>
              <a:cxn ang="0">
                <a:pos x="TX612" y="TY612"/>
              </a:cxn>
              <a:cxn ang="0">
                <a:pos x="TX613" y="TY613"/>
              </a:cxn>
              <a:cxn ang="0">
                <a:pos x="TX614" y="TY614"/>
              </a:cxn>
              <a:cxn ang="0">
                <a:pos x="TX615" y="TY615"/>
              </a:cxn>
              <a:cxn ang="0">
                <a:pos x="TX616" y="TY616"/>
              </a:cxn>
              <a:cxn ang="0">
                <a:pos x="TX617" y="TY617"/>
              </a:cxn>
              <a:cxn ang="0">
                <a:pos x="TX618" y="TY618"/>
              </a:cxn>
              <a:cxn ang="0">
                <a:pos x="TX619" y="TY619"/>
              </a:cxn>
              <a:cxn ang="0">
                <a:pos x="TX620" y="TY620"/>
              </a:cxn>
              <a:cxn ang="0">
                <a:pos x="TX621" y="TY621"/>
              </a:cxn>
              <a:cxn ang="0">
                <a:pos x="TX622" y="TY622"/>
              </a:cxn>
              <a:cxn ang="0">
                <a:pos x="TX623" y="TY623"/>
              </a:cxn>
              <a:cxn ang="0">
                <a:pos x="TX624" y="TY624"/>
              </a:cxn>
              <a:cxn ang="0">
                <a:pos x="TX625" y="TY625"/>
              </a:cxn>
              <a:cxn ang="0">
                <a:pos x="TX626" y="TY626"/>
              </a:cxn>
              <a:cxn ang="0">
                <a:pos x="TX627" y="TY627"/>
              </a:cxn>
              <a:cxn ang="0">
                <a:pos x="TX628" y="TY628"/>
              </a:cxn>
              <a:cxn ang="0">
                <a:pos x="TX629" y="TY629"/>
              </a:cxn>
              <a:cxn ang="0">
                <a:pos x="TX630" y="TY630"/>
              </a:cxn>
              <a:cxn ang="0">
                <a:pos x="TX631" y="TY631"/>
              </a:cxn>
              <a:cxn ang="0">
                <a:pos x="TX632" y="TY632"/>
              </a:cxn>
              <a:cxn ang="0">
                <a:pos x="TX633" y="TY633"/>
              </a:cxn>
              <a:cxn ang="0">
                <a:pos x="TX634" y="TY634"/>
              </a:cxn>
              <a:cxn ang="0">
                <a:pos x="TX635" y="TY635"/>
              </a:cxn>
              <a:cxn ang="0">
                <a:pos x="TX636" y="TY636"/>
              </a:cxn>
              <a:cxn ang="0">
                <a:pos x="TX637" y="TY637"/>
              </a:cxn>
              <a:cxn ang="0">
                <a:pos x="TX638" y="TY638"/>
              </a:cxn>
              <a:cxn ang="0">
                <a:pos x="TX639" y="TY639"/>
              </a:cxn>
              <a:cxn ang="0">
                <a:pos x="TX640" y="TY640"/>
              </a:cxn>
              <a:cxn ang="0">
                <a:pos x="TX641" y="TY641"/>
              </a:cxn>
              <a:cxn ang="0">
                <a:pos x="TX642" y="TY642"/>
              </a:cxn>
              <a:cxn ang="0">
                <a:pos x="TX643" y="TY643"/>
              </a:cxn>
              <a:cxn ang="0">
                <a:pos x="TX644" y="TY644"/>
              </a:cxn>
              <a:cxn ang="0">
                <a:pos x="TX645" y="TY645"/>
              </a:cxn>
              <a:cxn ang="0">
                <a:pos x="TX646" y="TY646"/>
              </a:cxn>
              <a:cxn ang="0">
                <a:pos x="TX647" y="TY647"/>
              </a:cxn>
              <a:cxn ang="0">
                <a:pos x="TX648" y="TY648"/>
              </a:cxn>
              <a:cxn ang="0">
                <a:pos x="TX649" y="TY649"/>
              </a:cxn>
              <a:cxn ang="0">
                <a:pos x="TX650" y="TY650"/>
              </a:cxn>
              <a:cxn ang="0">
                <a:pos x="TX651" y="TY651"/>
              </a:cxn>
              <a:cxn ang="0">
                <a:pos x="TX652" y="TY652"/>
              </a:cxn>
              <a:cxn ang="0">
                <a:pos x="TX653" y="TY653"/>
              </a:cxn>
              <a:cxn ang="0">
                <a:pos x="TX654" y="TY654"/>
              </a:cxn>
              <a:cxn ang="0">
                <a:pos x="TX655" y="TY655"/>
              </a:cxn>
              <a:cxn ang="0">
                <a:pos x="TX656" y="TY656"/>
              </a:cxn>
              <a:cxn ang="0">
                <a:pos x="TX657" y="TY657"/>
              </a:cxn>
              <a:cxn ang="0">
                <a:pos x="TX658" y="TY658"/>
              </a:cxn>
              <a:cxn ang="0">
                <a:pos x="TX659" y="TY659"/>
              </a:cxn>
              <a:cxn ang="0">
                <a:pos x="TX660" y="TY660"/>
              </a:cxn>
              <a:cxn ang="0">
                <a:pos x="TX661" y="TY661"/>
              </a:cxn>
              <a:cxn ang="0">
                <a:pos x="TX662" y="TY662"/>
              </a:cxn>
              <a:cxn ang="0">
                <a:pos x="TX663" y="TY663"/>
              </a:cxn>
              <a:cxn ang="0">
                <a:pos x="TX664" y="TY664"/>
              </a:cxn>
              <a:cxn ang="0">
                <a:pos x="TX665" y="TY665"/>
              </a:cxn>
              <a:cxn ang="0">
                <a:pos x="TX666" y="TY666"/>
              </a:cxn>
              <a:cxn ang="0">
                <a:pos x="TX667" y="TY667"/>
              </a:cxn>
              <a:cxn ang="0">
                <a:pos x="TX668" y="TY668"/>
              </a:cxn>
              <a:cxn ang="0">
                <a:pos x="TX669" y="TY669"/>
              </a:cxn>
              <a:cxn ang="0">
                <a:pos x="TX670" y="TY670"/>
              </a:cxn>
              <a:cxn ang="0">
                <a:pos x="TX671" y="TY671"/>
              </a:cxn>
              <a:cxn ang="0">
                <a:pos x="TX672" y="TY672"/>
              </a:cxn>
              <a:cxn ang="0">
                <a:pos x="TX673" y="TY673"/>
              </a:cxn>
              <a:cxn ang="0">
                <a:pos x="TX674" y="TY674"/>
              </a:cxn>
              <a:cxn ang="0">
                <a:pos x="TX675" y="TY675"/>
              </a:cxn>
              <a:cxn ang="0">
                <a:pos x="TX676" y="TY676"/>
              </a:cxn>
              <a:cxn ang="0">
                <a:pos x="TX677" y="TY677"/>
              </a:cxn>
              <a:cxn ang="0">
                <a:pos x="TX678" y="TY678"/>
              </a:cxn>
              <a:cxn ang="0">
                <a:pos x="TX679" y="TY679"/>
              </a:cxn>
              <a:cxn ang="0">
                <a:pos x="TX680" y="TY680"/>
              </a:cxn>
              <a:cxn ang="0">
                <a:pos x="TX681" y="TY681"/>
              </a:cxn>
              <a:cxn ang="0">
                <a:pos x="TX682" y="TY682"/>
              </a:cxn>
              <a:cxn ang="0">
                <a:pos x="TX683" y="TY683"/>
              </a:cxn>
              <a:cxn ang="0">
                <a:pos x="TX684" y="TY684"/>
              </a:cxn>
              <a:cxn ang="0">
                <a:pos x="TX685" y="TY685"/>
              </a:cxn>
              <a:cxn ang="0">
                <a:pos x="TX686" y="TY686"/>
              </a:cxn>
              <a:cxn ang="0">
                <a:pos x="TX687" y="TY687"/>
              </a:cxn>
              <a:cxn ang="0">
                <a:pos x="TX688" y="TY688"/>
              </a:cxn>
              <a:cxn ang="0">
                <a:pos x="TX689" y="TY689"/>
              </a:cxn>
              <a:cxn ang="0">
                <a:pos x="TX690" y="TY690"/>
              </a:cxn>
              <a:cxn ang="0">
                <a:pos x="TX691" y="TY691"/>
              </a:cxn>
              <a:cxn ang="0">
                <a:pos x="TX692" y="TY692"/>
              </a:cxn>
              <a:cxn ang="0">
                <a:pos x="TX693" y="TY693"/>
              </a:cxn>
              <a:cxn ang="0">
                <a:pos x="TX694" y="TY694"/>
              </a:cxn>
              <a:cxn ang="0">
                <a:pos x="TX695" y="TY695"/>
              </a:cxn>
              <a:cxn ang="0">
                <a:pos x="TX696" y="TY696"/>
              </a:cxn>
              <a:cxn ang="0">
                <a:pos x="TX697" y="TY697"/>
              </a:cxn>
              <a:cxn ang="0">
                <a:pos x="TX698" y="TY698"/>
              </a:cxn>
              <a:cxn ang="0">
                <a:pos x="TX699" y="TY699"/>
              </a:cxn>
              <a:cxn ang="0">
                <a:pos x="TX700" y="TY700"/>
              </a:cxn>
              <a:cxn ang="0">
                <a:pos x="TX701" y="TY701"/>
              </a:cxn>
              <a:cxn ang="0">
                <a:pos x="TX702" y="TY702"/>
              </a:cxn>
              <a:cxn ang="0">
                <a:pos x="TX703" y="TY703"/>
              </a:cxn>
              <a:cxn ang="0">
                <a:pos x="TX704" y="TY704"/>
              </a:cxn>
              <a:cxn ang="0">
                <a:pos x="TX705" y="TY705"/>
              </a:cxn>
              <a:cxn ang="0">
                <a:pos x="TX706" y="TY706"/>
              </a:cxn>
              <a:cxn ang="0">
                <a:pos x="TX707" y="TY707"/>
              </a:cxn>
              <a:cxn ang="0">
                <a:pos x="TX708" y="TY708"/>
              </a:cxn>
              <a:cxn ang="0">
                <a:pos x="TX710" y="TY710"/>
              </a:cxn>
              <a:cxn ang="0">
                <a:pos x="TX711" y="TY711"/>
              </a:cxn>
              <a:cxn ang="0">
                <a:pos x="TX712" y="TY712"/>
              </a:cxn>
              <a:cxn ang="0">
                <a:pos x="TX713" y="TY713"/>
              </a:cxn>
              <a:cxn ang="0">
                <a:pos x="TX714" y="TY714"/>
              </a:cxn>
              <a:cxn ang="0">
                <a:pos x="TX715" y="TY715"/>
              </a:cxn>
              <a:cxn ang="0">
                <a:pos x="TX716" y="TY716"/>
              </a:cxn>
              <a:cxn ang="0">
                <a:pos x="TX717" y="TY717"/>
              </a:cxn>
              <a:cxn ang="0">
                <a:pos x="TX718" y="TY718"/>
              </a:cxn>
              <a:cxn ang="0">
                <a:pos x="TX719" y="TY719"/>
              </a:cxn>
              <a:cxn ang="0">
                <a:pos x="TX720" y="TY720"/>
              </a:cxn>
              <a:cxn ang="0">
                <a:pos x="TX721" y="TY721"/>
              </a:cxn>
              <a:cxn ang="0">
                <a:pos x="TX722" y="TY722"/>
              </a:cxn>
              <a:cxn ang="0">
                <a:pos x="TX723" y="TY723"/>
              </a:cxn>
              <a:cxn ang="0">
                <a:pos x="TX724" y="TY724"/>
              </a:cxn>
              <a:cxn ang="0">
                <a:pos x="TX725" y="TY725"/>
              </a:cxn>
              <a:cxn ang="0">
                <a:pos x="TX726" y="TY726"/>
              </a:cxn>
              <a:cxn ang="0">
                <a:pos x="TX727" y="TY727"/>
              </a:cxn>
              <a:cxn ang="0">
                <a:pos x="TX728" y="TY728"/>
              </a:cxn>
              <a:cxn ang="0">
                <a:pos x="TX729" y="TY729"/>
              </a:cxn>
              <a:cxn ang="0">
                <a:pos x="TX730" y="TY730"/>
              </a:cxn>
              <a:cxn ang="0">
                <a:pos x="TX731" y="TY731"/>
              </a:cxn>
              <a:cxn ang="0">
                <a:pos x="TX732" y="TY732"/>
              </a:cxn>
              <a:cxn ang="0">
                <a:pos x="TX733" y="TY733"/>
              </a:cxn>
              <a:cxn ang="0">
                <a:pos x="TX734" y="TY734"/>
              </a:cxn>
              <a:cxn ang="0">
                <a:pos x="TX735" y="TY735"/>
              </a:cxn>
              <a:cxn ang="0">
                <a:pos x="TX736" y="TY736"/>
              </a:cxn>
              <a:cxn ang="0">
                <a:pos x="TX737" y="TY737"/>
              </a:cxn>
              <a:cxn ang="0">
                <a:pos x="TX738" y="TY738"/>
              </a:cxn>
              <a:cxn ang="0">
                <a:pos x="TX739" y="TY739"/>
              </a:cxn>
              <a:cxn ang="0">
                <a:pos x="TX740" y="TY740"/>
              </a:cxn>
              <a:cxn ang="0">
                <a:pos x="TX741" y="TY741"/>
              </a:cxn>
              <a:cxn ang="0">
                <a:pos x="TX742" y="TY742"/>
              </a:cxn>
              <a:cxn ang="0">
                <a:pos x="TX743" y="TY743"/>
              </a:cxn>
              <a:cxn ang="0">
                <a:pos x="TX744" y="TY744"/>
              </a:cxn>
              <a:cxn ang="0">
                <a:pos x="TX745" y="TY745"/>
              </a:cxn>
              <a:cxn ang="0">
                <a:pos x="TX746" y="TY746"/>
              </a:cxn>
              <a:cxn ang="0">
                <a:pos x="TX747" y="TY747"/>
              </a:cxn>
              <a:cxn ang="0">
                <a:pos x="TX748" y="TY748"/>
              </a:cxn>
              <a:cxn ang="0">
                <a:pos x="TX749" y="TY749"/>
              </a:cxn>
              <a:cxn ang="0">
                <a:pos x="TX750" y="TY750"/>
              </a:cxn>
              <a:cxn ang="0">
                <a:pos x="TX751" y="TY751"/>
              </a:cxn>
              <a:cxn ang="0">
                <a:pos x="TX752" y="TY752"/>
              </a:cxn>
              <a:cxn ang="0">
                <a:pos x="TX753" y="TY753"/>
              </a:cxn>
              <a:cxn ang="0">
                <a:pos x="TX754" y="TY754"/>
              </a:cxn>
              <a:cxn ang="0">
                <a:pos x="TX755" y="TY755"/>
              </a:cxn>
              <a:cxn ang="0">
                <a:pos x="TX756" y="TY756"/>
              </a:cxn>
              <a:cxn ang="0">
                <a:pos x="TX757" y="TY757"/>
              </a:cxn>
              <a:cxn ang="0">
                <a:pos x="TX758" y="TY758"/>
              </a:cxn>
              <a:cxn ang="0">
                <a:pos x="TX759" y="TY759"/>
              </a:cxn>
              <a:cxn ang="0">
                <a:pos x="TX760" y="TY760"/>
              </a:cxn>
              <a:cxn ang="0">
                <a:pos x="TX761" y="TY761"/>
              </a:cxn>
              <a:cxn ang="0">
                <a:pos x="TX762" y="TY762"/>
              </a:cxn>
              <a:cxn ang="0">
                <a:pos x="TX763" y="TY763"/>
              </a:cxn>
              <a:cxn ang="0">
                <a:pos x="TX764" y="TY764"/>
              </a:cxn>
              <a:cxn ang="0">
                <a:pos x="TX765" y="TY765"/>
              </a:cxn>
              <a:cxn ang="0">
                <a:pos x="TX766" y="TY766"/>
              </a:cxn>
              <a:cxn ang="0">
                <a:pos x="TX767" y="TY767"/>
              </a:cxn>
              <a:cxn ang="0">
                <a:pos x="TX768" y="TY768"/>
              </a:cxn>
              <a:cxn ang="0">
                <a:pos x="TX769" y="TY769"/>
              </a:cxn>
              <a:cxn ang="0">
                <a:pos x="TX770" y="TY770"/>
              </a:cxn>
              <a:cxn ang="0">
                <a:pos x="TX771" y="TY771"/>
              </a:cxn>
              <a:cxn ang="0">
                <a:pos x="TX772" y="TY772"/>
              </a:cxn>
              <a:cxn ang="0">
                <a:pos x="TX773" y="TY773"/>
              </a:cxn>
              <a:cxn ang="0">
                <a:pos x="TX774" y="TY774"/>
              </a:cxn>
              <a:cxn ang="0">
                <a:pos x="TX775" y="TY775"/>
              </a:cxn>
              <a:cxn ang="0">
                <a:pos x="TX776" y="TY776"/>
              </a:cxn>
              <a:cxn ang="0">
                <a:pos x="TX777" y="TY777"/>
              </a:cxn>
              <a:cxn ang="0">
                <a:pos x="TX778" y="TY778"/>
              </a:cxn>
              <a:cxn ang="0">
                <a:pos x="TX779" y="TY779"/>
              </a:cxn>
              <a:cxn ang="0">
                <a:pos x="TX780" y="TY780"/>
              </a:cxn>
              <a:cxn ang="0">
                <a:pos x="TX781" y="TY781"/>
              </a:cxn>
              <a:cxn ang="0">
                <a:pos x="TX782" y="TY782"/>
              </a:cxn>
              <a:cxn ang="0">
                <a:pos x="TX783" y="TY783"/>
              </a:cxn>
              <a:cxn ang="0">
                <a:pos x="TX784" y="TY784"/>
              </a:cxn>
              <a:cxn ang="0">
                <a:pos x="TX785" y="TY785"/>
              </a:cxn>
              <a:cxn ang="0">
                <a:pos x="TX786" y="TY786"/>
              </a:cxn>
              <a:cxn ang="0">
                <a:pos x="TX787" y="TY787"/>
              </a:cxn>
              <a:cxn ang="0">
                <a:pos x="TX788" y="TY788"/>
              </a:cxn>
              <a:cxn ang="0">
                <a:pos x="TX789" y="TY789"/>
              </a:cxn>
              <a:cxn ang="0">
                <a:pos x="TX790" y="TY790"/>
              </a:cxn>
              <a:cxn ang="0">
                <a:pos x="TX791" y="TY791"/>
              </a:cxn>
              <a:cxn ang="0">
                <a:pos x="TX792" y="TY792"/>
              </a:cxn>
              <a:cxn ang="0">
                <a:pos x="TX793" y="TY793"/>
              </a:cxn>
              <a:cxn ang="0">
                <a:pos x="TX794" y="TY794"/>
              </a:cxn>
              <a:cxn ang="0">
                <a:pos x="TX795" y="TY795"/>
              </a:cxn>
              <a:cxn ang="0">
                <a:pos x="TX796" y="TY796"/>
              </a:cxn>
              <a:cxn ang="0">
                <a:pos x="TX797" y="TY797"/>
              </a:cxn>
              <a:cxn ang="0">
                <a:pos x="TX798" y="TY798"/>
              </a:cxn>
              <a:cxn ang="0">
                <a:pos x="TX799" y="TY799"/>
              </a:cxn>
              <a:cxn ang="0">
                <a:pos x="TX800" y="TY800"/>
              </a:cxn>
              <a:cxn ang="0">
                <a:pos x="TX801" y="TY801"/>
              </a:cxn>
              <a:cxn ang="0">
                <a:pos x="TX802" y="TY802"/>
              </a:cxn>
              <a:cxn ang="0">
                <a:pos x="TX803" y="TY803"/>
              </a:cxn>
              <a:cxn ang="0">
                <a:pos x="TX804" y="TY804"/>
              </a:cxn>
              <a:cxn ang="0">
                <a:pos x="TX805" y="TY805"/>
              </a:cxn>
              <a:cxn ang="0">
                <a:pos x="TX806" y="TY806"/>
              </a:cxn>
              <a:cxn ang="0">
                <a:pos x="TX807" y="TY807"/>
              </a:cxn>
              <a:cxn ang="0">
                <a:pos x="TX808" y="TY808"/>
              </a:cxn>
              <a:cxn ang="0">
                <a:pos x="TX809" y="TY809"/>
              </a:cxn>
              <a:cxn ang="0">
                <a:pos x="TX810" y="TY810"/>
              </a:cxn>
              <a:cxn ang="0">
                <a:pos x="TX811" y="TY811"/>
              </a:cxn>
              <a:cxn ang="0">
                <a:pos x="TX812" y="TY812"/>
              </a:cxn>
              <a:cxn ang="0">
                <a:pos x="TX813" y="TY813"/>
              </a:cxn>
              <a:cxn ang="0">
                <a:pos x="TX814" y="TY814"/>
              </a:cxn>
              <a:cxn ang="0">
                <a:pos x="TX815" y="TY815"/>
              </a:cxn>
              <a:cxn ang="0">
                <a:pos x="TX816" y="TY816"/>
              </a:cxn>
              <a:cxn ang="0">
                <a:pos x="TX817" y="TY817"/>
              </a:cxn>
              <a:cxn ang="0">
                <a:pos x="TX818" y="TY818"/>
              </a:cxn>
              <a:cxn ang="0">
                <a:pos x="TX819" y="TY819"/>
              </a:cxn>
              <a:cxn ang="0">
                <a:pos x="TX820" y="TY820"/>
              </a:cxn>
              <a:cxn ang="0">
                <a:pos x="TX821" y="TY821"/>
              </a:cxn>
              <a:cxn ang="0">
                <a:pos x="TX822" y="TY822"/>
              </a:cxn>
              <a:cxn ang="0">
                <a:pos x="TX824" y="TY824"/>
              </a:cxn>
              <a:cxn ang="0">
                <a:pos x="TX825" y="TY825"/>
              </a:cxn>
              <a:cxn ang="0">
                <a:pos x="TX826" y="TY826"/>
              </a:cxn>
              <a:cxn ang="0">
                <a:pos x="TX827" y="TY827"/>
              </a:cxn>
              <a:cxn ang="0">
                <a:pos x="TX828" y="TY828"/>
              </a:cxn>
              <a:cxn ang="0">
                <a:pos x="TX829" y="TY829"/>
              </a:cxn>
              <a:cxn ang="0">
                <a:pos x="TX830" y="TY830"/>
              </a:cxn>
              <a:cxn ang="0">
                <a:pos x="TX831" y="TY831"/>
              </a:cxn>
              <a:cxn ang="0">
                <a:pos x="TX832" y="TY832"/>
              </a:cxn>
              <a:cxn ang="0">
                <a:pos x="TX833" y="TY833"/>
              </a:cxn>
              <a:cxn ang="0">
                <a:pos x="TX834" y="TY834"/>
              </a:cxn>
              <a:cxn ang="0">
                <a:pos x="TX835" y="TY835"/>
              </a:cxn>
              <a:cxn ang="0">
                <a:pos x="TX836" y="TY836"/>
              </a:cxn>
              <a:cxn ang="0">
                <a:pos x="TX837" y="TY837"/>
              </a:cxn>
              <a:cxn ang="0">
                <a:pos x="TX838" y="TY838"/>
              </a:cxn>
              <a:cxn ang="0">
                <a:pos x="TX839" y="TY839"/>
              </a:cxn>
              <a:cxn ang="0">
                <a:pos x="TX840" y="TY840"/>
              </a:cxn>
              <a:cxn ang="0">
                <a:pos x="TX841" y="TY841"/>
              </a:cxn>
              <a:cxn ang="0">
                <a:pos x="TX842" y="TY842"/>
              </a:cxn>
              <a:cxn ang="0">
                <a:pos x="TX843" y="TY843"/>
              </a:cxn>
              <a:cxn ang="0">
                <a:pos x="TX844" y="TY844"/>
              </a:cxn>
              <a:cxn ang="0">
                <a:pos x="TX845" y="TY845"/>
              </a:cxn>
              <a:cxn ang="0">
                <a:pos x="TX846" y="TY846"/>
              </a:cxn>
              <a:cxn ang="0">
                <a:pos x="TX847" y="TY847"/>
              </a:cxn>
              <a:cxn ang="0">
                <a:pos x="TX848" y="TY848"/>
              </a:cxn>
              <a:cxn ang="0">
                <a:pos x="TX849" y="TY849"/>
              </a:cxn>
              <a:cxn ang="0">
                <a:pos x="TX850" y="TY850"/>
              </a:cxn>
              <a:cxn ang="0">
                <a:pos x="TX851" y="TY851"/>
              </a:cxn>
              <a:cxn ang="0">
                <a:pos x="TX852" y="TY852"/>
              </a:cxn>
              <a:cxn ang="0">
                <a:pos x="TX853" y="TY853"/>
              </a:cxn>
              <a:cxn ang="0">
                <a:pos x="TX854" y="TY854"/>
              </a:cxn>
              <a:cxn ang="0">
                <a:pos x="TX855" y="TY855"/>
              </a:cxn>
              <a:cxn ang="0">
                <a:pos x="TX856" y="TY856"/>
              </a:cxn>
              <a:cxn ang="0">
                <a:pos x="TX857" y="TY857"/>
              </a:cxn>
              <a:cxn ang="0">
                <a:pos x="TX858" y="TY858"/>
              </a:cxn>
              <a:cxn ang="0">
                <a:pos x="TX859" y="TY859"/>
              </a:cxn>
              <a:cxn ang="0">
                <a:pos x="TX860" y="TY860"/>
              </a:cxn>
              <a:cxn ang="0">
                <a:pos x="TX861" y="TY861"/>
              </a:cxn>
              <a:cxn ang="0">
                <a:pos x="TX862" y="TY862"/>
              </a:cxn>
              <a:cxn ang="0">
                <a:pos x="TX863" y="TY863"/>
              </a:cxn>
              <a:cxn ang="0">
                <a:pos x="TX864" y="TY864"/>
              </a:cxn>
              <a:cxn ang="0">
                <a:pos x="TX865" y="TY865"/>
              </a:cxn>
              <a:cxn ang="0">
                <a:pos x="TX866" y="TY866"/>
              </a:cxn>
              <a:cxn ang="0">
                <a:pos x="TX867" y="TY867"/>
              </a:cxn>
              <a:cxn ang="0">
                <a:pos x="TX868" y="TY868"/>
              </a:cxn>
              <a:cxn ang="0">
                <a:pos x="TX869" y="TY869"/>
              </a:cxn>
              <a:cxn ang="0">
                <a:pos x="TX870" y="TY870"/>
              </a:cxn>
              <a:cxn ang="0">
                <a:pos x="TX871" y="TY871"/>
              </a:cxn>
              <a:cxn ang="0">
                <a:pos x="TX872" y="TY872"/>
              </a:cxn>
              <a:cxn ang="0">
                <a:pos x="TX873" y="TY873"/>
              </a:cxn>
              <a:cxn ang="0">
                <a:pos x="TX874" y="TY874"/>
              </a:cxn>
              <a:cxn ang="0">
                <a:pos x="TX875" y="TY875"/>
              </a:cxn>
              <a:cxn ang="0">
                <a:pos x="TX876" y="TY876"/>
              </a:cxn>
              <a:cxn ang="0">
                <a:pos x="TX877" y="TY877"/>
              </a:cxn>
              <a:cxn ang="0">
                <a:pos x="TX878" y="TY878"/>
              </a:cxn>
              <a:cxn ang="0">
                <a:pos x="TX879" y="TY879"/>
              </a:cxn>
              <a:cxn ang="0">
                <a:pos x="TX880" y="TY880"/>
              </a:cxn>
              <a:cxn ang="0">
                <a:pos x="TX881" y="TY881"/>
              </a:cxn>
              <a:cxn ang="0">
                <a:pos x="TX882" y="TY882"/>
              </a:cxn>
              <a:cxn ang="0">
                <a:pos x="TX883" y="TY883"/>
              </a:cxn>
              <a:cxn ang="0">
                <a:pos x="TX884" y="TY884"/>
              </a:cxn>
              <a:cxn ang="0">
                <a:pos x="TX885" y="TY885"/>
              </a:cxn>
              <a:cxn ang="0">
                <a:pos x="TX886" y="TY886"/>
              </a:cxn>
              <a:cxn ang="0">
                <a:pos x="TX887" y="TY887"/>
              </a:cxn>
              <a:cxn ang="0">
                <a:pos x="TX888" y="TY888"/>
              </a:cxn>
              <a:cxn ang="0">
                <a:pos x="TX889" y="TY889"/>
              </a:cxn>
              <a:cxn ang="0">
                <a:pos x="TX890" y="TY890"/>
              </a:cxn>
              <a:cxn ang="0">
                <a:pos x="TX891" y="TY891"/>
              </a:cxn>
              <a:cxn ang="0">
                <a:pos x="TX892" y="TY892"/>
              </a:cxn>
              <a:cxn ang="0">
                <a:pos x="TX893" y="TY893"/>
              </a:cxn>
              <a:cxn ang="0">
                <a:pos x="TX894" y="TY894"/>
              </a:cxn>
              <a:cxn ang="0">
                <a:pos x="TX896" y="TY896"/>
              </a:cxn>
              <a:cxn ang="0">
                <a:pos x="TX897" y="TY897"/>
              </a:cxn>
              <a:cxn ang="0">
                <a:pos x="TX898" y="TY898"/>
              </a:cxn>
              <a:cxn ang="0">
                <a:pos x="TX899" y="TY899"/>
              </a:cxn>
              <a:cxn ang="0">
                <a:pos x="TX900" y="TY900"/>
              </a:cxn>
              <a:cxn ang="0">
                <a:pos x="TX901" y="TY901"/>
              </a:cxn>
              <a:cxn ang="0">
                <a:pos x="TX902" y="TY902"/>
              </a:cxn>
              <a:cxn ang="0">
                <a:pos x="TX903" y="TY903"/>
              </a:cxn>
              <a:cxn ang="0">
                <a:pos x="TX904" y="TY904"/>
              </a:cxn>
              <a:cxn ang="0">
                <a:pos x="TX905" y="TY905"/>
              </a:cxn>
              <a:cxn ang="0">
                <a:pos x="TX906" y="TY906"/>
              </a:cxn>
              <a:cxn ang="0">
                <a:pos x="TX907" y="TY907"/>
              </a:cxn>
              <a:cxn ang="0">
                <a:pos x="TX908" y="TY908"/>
              </a:cxn>
              <a:cxn ang="0">
                <a:pos x="TX909" y="TY909"/>
              </a:cxn>
              <a:cxn ang="0">
                <a:pos x="TX910" y="TY910"/>
              </a:cxn>
              <a:cxn ang="0">
                <a:pos x="TX911" y="TY911"/>
              </a:cxn>
              <a:cxn ang="0">
                <a:pos x="TX912" y="TY912"/>
              </a:cxn>
              <a:cxn ang="0">
                <a:pos x="TX913" y="TY913"/>
              </a:cxn>
              <a:cxn ang="0">
                <a:pos x="TX914" y="TY914"/>
              </a:cxn>
              <a:cxn ang="0">
                <a:pos x="TX915" y="TY915"/>
              </a:cxn>
              <a:cxn ang="0">
                <a:pos x="TX916" y="TY916"/>
              </a:cxn>
              <a:cxn ang="0">
                <a:pos x="TX917" y="TY917"/>
              </a:cxn>
              <a:cxn ang="0">
                <a:pos x="TX918" y="TY918"/>
              </a:cxn>
              <a:cxn ang="0">
                <a:pos x="TX919" y="TY919"/>
              </a:cxn>
              <a:cxn ang="0">
                <a:pos x="TX920" y="TY920"/>
              </a:cxn>
              <a:cxn ang="0">
                <a:pos x="TX921" y="TY921"/>
              </a:cxn>
              <a:cxn ang="0">
                <a:pos x="TX922" y="TY922"/>
              </a:cxn>
              <a:cxn ang="0">
                <a:pos x="TX923" y="TY923"/>
              </a:cxn>
              <a:cxn ang="0">
                <a:pos x="TX924" y="TY924"/>
              </a:cxn>
              <a:cxn ang="0">
                <a:pos x="TX925" y="TY925"/>
              </a:cxn>
              <a:cxn ang="0">
                <a:pos x="TX926" y="TY926"/>
              </a:cxn>
              <a:cxn ang="0">
                <a:pos x="TX927" y="TY927"/>
              </a:cxn>
              <a:cxn ang="0">
                <a:pos x="TX928" y="TY928"/>
              </a:cxn>
              <a:cxn ang="0">
                <a:pos x="TX929" y="TY929"/>
              </a:cxn>
              <a:cxn ang="0">
                <a:pos x="TX930" y="TY930"/>
              </a:cxn>
              <a:cxn ang="0">
                <a:pos x="TX931" y="TY931"/>
              </a:cxn>
              <a:cxn ang="0">
                <a:pos x="TX932" y="TY932"/>
              </a:cxn>
              <a:cxn ang="0">
                <a:pos x="TX933" y="TY933"/>
              </a:cxn>
              <a:cxn ang="0">
                <a:pos x="TX934" y="TY934"/>
              </a:cxn>
              <a:cxn ang="0">
                <a:pos x="TX935" y="TY935"/>
              </a:cxn>
              <a:cxn ang="0">
                <a:pos x="TX936" y="TY936"/>
              </a:cxn>
              <a:cxn ang="0">
                <a:pos x="TX937" y="TY937"/>
              </a:cxn>
              <a:cxn ang="0">
                <a:pos x="TX938" y="TY938"/>
              </a:cxn>
              <a:cxn ang="0">
                <a:pos x="TX939" y="TY939"/>
              </a:cxn>
              <a:cxn ang="0">
                <a:pos x="TX940" y="TY940"/>
              </a:cxn>
              <a:cxn ang="0">
                <a:pos x="TX941" y="TY941"/>
              </a:cxn>
              <a:cxn ang="0">
                <a:pos x="TX942" y="TY942"/>
              </a:cxn>
              <a:cxn ang="0">
                <a:pos x="TX943" y="TY943"/>
              </a:cxn>
              <a:cxn ang="0">
                <a:pos x="TX944" y="TY944"/>
              </a:cxn>
              <a:cxn ang="0">
                <a:pos x="TX945" y="TY945"/>
              </a:cxn>
              <a:cxn ang="0">
                <a:pos x="TX946" y="TY946"/>
              </a:cxn>
              <a:cxn ang="0">
                <a:pos x="TX947" y="TY947"/>
              </a:cxn>
              <a:cxn ang="0">
                <a:pos x="TX948" y="TY948"/>
              </a:cxn>
              <a:cxn ang="0">
                <a:pos x="TX949" y="TY949"/>
              </a:cxn>
              <a:cxn ang="0">
                <a:pos x="TX950" y="TY950"/>
              </a:cxn>
              <a:cxn ang="0">
                <a:pos x="TX951" y="TY951"/>
              </a:cxn>
              <a:cxn ang="0">
                <a:pos x="TX952" y="TY952"/>
              </a:cxn>
              <a:cxn ang="0">
                <a:pos x="TX953" y="TY953"/>
              </a:cxn>
              <a:cxn ang="0">
                <a:pos x="TX954" y="TY954"/>
              </a:cxn>
              <a:cxn ang="0">
                <a:pos x="TX955" y="TY955"/>
              </a:cxn>
              <a:cxn ang="0">
                <a:pos x="TX956" y="TY956"/>
              </a:cxn>
              <a:cxn ang="0">
                <a:pos x="TX957" y="TY957"/>
              </a:cxn>
              <a:cxn ang="0">
                <a:pos x="TX958" y="TY958"/>
              </a:cxn>
              <a:cxn ang="0">
                <a:pos x="TX959" y="TY959"/>
              </a:cxn>
              <a:cxn ang="0">
                <a:pos x="TX960" y="TY960"/>
              </a:cxn>
              <a:cxn ang="0">
                <a:pos x="TX961" y="TY961"/>
              </a:cxn>
              <a:cxn ang="0">
                <a:pos x="TX962" y="TY962"/>
              </a:cxn>
            </a:cxnLst>
            <a:rect l="l" t="t" r="r" b="b"/>
            <a:pathLst>
              <a:path w="2276477" h="1936753">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w="0">
            <a:noFill/>
          </a:ln>
        </p:spPr>
        <p:txBody>
          <a:bodyPr vert="horz" wrap="square" lIns="91440" tIns="45720" rIns="91440" bIns="45720" anchor="ctr">
            <a:noAutofit/>
          </a:bodyPr>
          <a:lstStyle/>
          <a:p>
            <a:pPr marL="0" indent="0" algn="ctr" defTabSz="914400" eaLnBrk="0" fontAlgn="auto" latinLnBrk="0">
              <a:lnSpc>
                <a:spcPct val="100000"/>
              </a:lnSpc>
              <a:spcBef>
                <a:spcPts val="0"/>
              </a:spcBef>
              <a:spcAft>
                <a:spcPts val="0"/>
              </a:spcAft>
              <a:buFontTx/>
              <a:buNone/>
            </a:pPr>
            <a:endParaRPr lang="ko-KR" altLang="en-US" sz="100" b="0" cap="none" dirty="0">
              <a:solidFill>
                <a:srgbClr val="1C666E"/>
              </a:solidFill>
              <a:latin typeface="宋体" panose="02010600030101010101" pitchFamily="2" charset="-122"/>
              <a:ea typeface="宋体" panose="02010600030101010101" pitchFamily="2" charset="-122"/>
            </a:endParaRPr>
          </a:p>
        </p:txBody>
      </p:sp>
      <p:grpSp>
        <p:nvGrpSpPr>
          <p:cNvPr id="32" name="组合 31"/>
          <p:cNvGrpSpPr/>
          <p:nvPr/>
        </p:nvGrpSpPr>
        <p:grpSpPr>
          <a:xfrm>
            <a:off x="6500495" y="548005"/>
            <a:ext cx="1396365" cy="1396365"/>
            <a:chOff x="6500495" y="548005"/>
            <a:chExt cx="1396365" cy="1396365"/>
          </a:xfrm>
        </p:grpSpPr>
        <p:sp>
          <p:nvSpPr>
            <p:cNvPr id="33" name="形状 32"/>
            <p:cNvSpPr>
              <a:spLocks noChangeAspect="1"/>
            </p:cNvSpPr>
            <p:nvPr/>
          </p:nvSpPr>
          <p:spPr>
            <a:xfrm>
              <a:off x="6500495" y="548005"/>
              <a:ext cx="1396365" cy="1396365"/>
            </a:xfrm>
            <a:prstGeom prst="ellipse">
              <a:avLst/>
            </a:prstGeom>
            <a:gradFill rotWithShape="1">
              <a:gsLst>
                <a:gs pos="0">
                  <a:schemeClr val="bg1">
                    <a:lumMod val="99000"/>
                  </a:schemeClr>
                </a:gs>
                <a:gs pos="100000">
                  <a:schemeClr val="bg1">
                    <a:lumMod val="81000"/>
                  </a:schemeClr>
                </a:gs>
              </a:gsLst>
              <a:lin ang="5400000" scaled="1"/>
            </a:gradFill>
            <a:ln w="0">
              <a:noFill/>
            </a:ln>
            <a:effectLst>
              <a:outerShdw blurRad="317500" dist="114300" dir="5400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0" fontAlgn="auto" latinLnBrk="0">
                <a:lnSpc>
                  <a:spcPct val="100000"/>
                </a:lnSpc>
                <a:spcBef>
                  <a:spcPts val="0"/>
                </a:spcBef>
                <a:spcAft>
                  <a:spcPts val="0"/>
                </a:spcAft>
                <a:buFontTx/>
                <a:buNone/>
              </a:pPr>
              <a:endParaRPr lang="ko-KR" altLang="en-US" sz="1400" b="0" cap="none" dirty="0">
                <a:solidFill>
                  <a:srgbClr val="FFFFFF"/>
                </a:solidFill>
                <a:latin typeface="微软雅黑" panose="020B0503020204020204" pitchFamily="34" charset="-122"/>
                <a:ea typeface="微软雅黑" panose="020B0503020204020204" pitchFamily="34" charset="-122"/>
              </a:endParaRPr>
            </a:p>
          </p:txBody>
        </p:sp>
        <p:sp>
          <p:nvSpPr>
            <p:cNvPr id="34" name="形状 33"/>
            <p:cNvSpPr>
              <a:spLocks noChangeAspect="1"/>
            </p:cNvSpPr>
            <p:nvPr/>
          </p:nvSpPr>
          <p:spPr>
            <a:xfrm>
              <a:off x="6673215" y="720725"/>
              <a:ext cx="1051560" cy="1051560"/>
            </a:xfrm>
            <a:prstGeom prst="ellipse">
              <a:avLst/>
            </a:prstGeom>
            <a:solidFill>
              <a:srgbClr val="044875"/>
            </a:solidFill>
            <a:ln w="120650" cap="flat" cmpd="sng">
              <a:gradFill rotWithShape="1">
                <a:gsLst>
                  <a:gs pos="0">
                    <a:schemeClr val="bg1">
                      <a:lumMod val="78000"/>
                    </a:schemeClr>
                  </a:gs>
                  <a:gs pos="100000">
                    <a:schemeClr val="bg1">
                      <a:lumMod val="98000"/>
                    </a:schemeClr>
                  </a:gs>
                </a:gsLst>
                <a:lin ang="5400000" scaled="1"/>
              </a:gradFill>
              <a:prstDash val="solid"/>
            </a:ln>
            <a:effectLst>
              <a:innerShdw blurRad="330200" dist="165100" dir="16200000">
                <a:srgbClr val="000000">
                  <a:alpha val="53000"/>
                </a:srgbClr>
              </a:inn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0" fontAlgn="auto" latinLnBrk="0">
                <a:lnSpc>
                  <a:spcPct val="100000"/>
                </a:lnSpc>
                <a:spcBef>
                  <a:spcPts val="0"/>
                </a:spcBef>
                <a:spcAft>
                  <a:spcPts val="0"/>
                </a:spcAft>
                <a:buFontTx/>
                <a:buNone/>
              </a:pPr>
              <a:endParaRPr lang="ko-KR" altLang="en-US" sz="2800" b="0" cap="none" dirty="0">
                <a:solidFill>
                  <a:srgbClr val="FFFFFF"/>
                </a:solidFill>
                <a:latin typeface="微软雅黑" panose="020B0503020204020204" pitchFamily="34" charset="-122"/>
                <a:ea typeface="微软雅黑" panose="020B0503020204020204" pitchFamily="34" charset="-122"/>
              </a:endParaRPr>
            </a:p>
          </p:txBody>
        </p:sp>
      </p:grpSp>
      <p:sp>
        <p:nvSpPr>
          <p:cNvPr id="42" name="文本框 41"/>
          <p:cNvSpPr txBox="1"/>
          <p:nvPr/>
        </p:nvSpPr>
        <p:spPr>
          <a:xfrm flipH="1">
            <a:off x="7018655" y="862330"/>
            <a:ext cx="361315" cy="769620"/>
          </a:xfrm>
          <a:prstGeom prst="rect">
            <a:avLst/>
          </a:prstGeom>
          <a:noFill/>
        </p:spPr>
        <p:txBody>
          <a:bodyPr vert="horz" wrap="square" lIns="91440" tIns="45720" rIns="91440" bIns="45720" anchor="t">
            <a:spAutoFit/>
          </a:bodyPr>
          <a:lstStyle/>
          <a:p>
            <a:pPr marL="0" indent="0" algn="ctr" defTabSz="914400" eaLnBrk="0" fontAlgn="auto" latinLnBrk="0">
              <a:lnSpc>
                <a:spcPct val="100000"/>
              </a:lnSpc>
              <a:spcBef>
                <a:spcPts val="0"/>
              </a:spcBef>
              <a:spcAft>
                <a:spcPts val="0"/>
              </a:spcAft>
              <a:buFontTx/>
              <a:buNone/>
            </a:pPr>
            <a:r>
              <a:rPr lang="en-US" altLang="ko-KR" sz="4400" b="1" cap="none" dirty="0">
                <a:solidFill>
                  <a:srgbClr val="FFFFFF"/>
                </a:solidFill>
                <a:latin typeface="微软雅黑" panose="020B0503020204020204" pitchFamily="34" charset="-122"/>
                <a:ea typeface="微软雅黑" panose="020B0503020204020204" pitchFamily="34" charset="-122"/>
              </a:rPr>
              <a:t>录</a:t>
            </a:r>
            <a:endParaRPr lang="ko-KR" altLang="en-US" sz="4400" b="1" cap="none" dirty="0">
              <a:solidFill>
                <a:srgbClr val="FFFFFF"/>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4564380" y="548640"/>
            <a:ext cx="1396365" cy="1396365"/>
            <a:chOff x="4564380" y="548640"/>
            <a:chExt cx="1396365" cy="1396365"/>
          </a:xfrm>
        </p:grpSpPr>
        <p:sp>
          <p:nvSpPr>
            <p:cNvPr id="14" name="形状 13"/>
            <p:cNvSpPr>
              <a:spLocks noChangeAspect="1"/>
            </p:cNvSpPr>
            <p:nvPr/>
          </p:nvSpPr>
          <p:spPr>
            <a:xfrm>
              <a:off x="4564380" y="548640"/>
              <a:ext cx="1396365" cy="1396365"/>
            </a:xfrm>
            <a:prstGeom prst="ellipse">
              <a:avLst/>
            </a:prstGeom>
            <a:gradFill rotWithShape="1">
              <a:gsLst>
                <a:gs pos="0">
                  <a:schemeClr val="bg1">
                    <a:lumMod val="99000"/>
                  </a:schemeClr>
                </a:gs>
                <a:gs pos="100000">
                  <a:schemeClr val="bg1">
                    <a:lumMod val="81000"/>
                  </a:schemeClr>
                </a:gs>
              </a:gsLst>
              <a:lin ang="5400000" scaled="1"/>
            </a:gradFill>
            <a:ln w="0">
              <a:noFill/>
            </a:ln>
            <a:effectLst>
              <a:outerShdw blurRad="317500" dist="114300" dir="5400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0" fontAlgn="auto" latinLnBrk="0">
                <a:lnSpc>
                  <a:spcPct val="100000"/>
                </a:lnSpc>
                <a:spcBef>
                  <a:spcPts val="0"/>
                </a:spcBef>
                <a:spcAft>
                  <a:spcPts val="0"/>
                </a:spcAft>
                <a:buFontTx/>
                <a:buNone/>
              </a:pPr>
              <a:endParaRPr lang="ko-KR" altLang="en-US" sz="1400" b="0" cap="none" dirty="0">
                <a:solidFill>
                  <a:srgbClr val="FFFFFF"/>
                </a:solidFill>
                <a:latin typeface="微软雅黑" panose="020B0503020204020204" pitchFamily="34" charset="-122"/>
                <a:ea typeface="微软雅黑" panose="020B0503020204020204" pitchFamily="34" charset="-122"/>
              </a:endParaRPr>
            </a:p>
          </p:txBody>
        </p:sp>
        <p:sp>
          <p:nvSpPr>
            <p:cNvPr id="15" name="形状 14"/>
            <p:cNvSpPr>
              <a:spLocks noChangeAspect="1"/>
            </p:cNvSpPr>
            <p:nvPr/>
          </p:nvSpPr>
          <p:spPr>
            <a:xfrm>
              <a:off x="4737100" y="721360"/>
              <a:ext cx="1051560" cy="1051560"/>
            </a:xfrm>
            <a:prstGeom prst="ellipse">
              <a:avLst/>
            </a:prstGeom>
            <a:solidFill>
              <a:srgbClr val="044875"/>
            </a:solidFill>
            <a:ln w="120650" cap="flat" cmpd="sng">
              <a:gradFill rotWithShape="1">
                <a:gsLst>
                  <a:gs pos="0">
                    <a:schemeClr val="bg1">
                      <a:lumMod val="78000"/>
                    </a:schemeClr>
                  </a:gs>
                  <a:gs pos="100000">
                    <a:schemeClr val="bg1">
                      <a:lumMod val="98000"/>
                    </a:schemeClr>
                  </a:gs>
                </a:gsLst>
                <a:lin ang="5400000" scaled="1"/>
              </a:gradFill>
              <a:prstDash val="solid"/>
            </a:ln>
            <a:effectLst>
              <a:innerShdw blurRad="330200" dist="165100" dir="16200000">
                <a:srgbClr val="000000">
                  <a:alpha val="53000"/>
                </a:srgbClr>
              </a:inn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0" fontAlgn="auto" latinLnBrk="0">
                <a:lnSpc>
                  <a:spcPct val="100000"/>
                </a:lnSpc>
                <a:spcBef>
                  <a:spcPts val="0"/>
                </a:spcBef>
                <a:spcAft>
                  <a:spcPts val="0"/>
                </a:spcAft>
                <a:buFontTx/>
                <a:buNone/>
              </a:pPr>
              <a:endParaRPr lang="ko-KR" altLang="en-US" sz="2800" b="0" cap="none" dirty="0">
                <a:solidFill>
                  <a:srgbClr val="FFFFFF"/>
                </a:solidFill>
                <a:latin typeface="微软雅黑" panose="020B0503020204020204" pitchFamily="34" charset="-122"/>
                <a:ea typeface="微软雅黑" panose="020B0503020204020204" pitchFamily="34" charset="-122"/>
              </a:endParaRPr>
            </a:p>
          </p:txBody>
        </p:sp>
      </p:grpSp>
      <p:sp>
        <p:nvSpPr>
          <p:cNvPr id="16" name="文本框 15"/>
          <p:cNvSpPr txBox="1"/>
          <p:nvPr/>
        </p:nvSpPr>
        <p:spPr>
          <a:xfrm flipH="1">
            <a:off x="5081905" y="862330"/>
            <a:ext cx="361315" cy="769620"/>
          </a:xfrm>
          <a:prstGeom prst="rect">
            <a:avLst/>
          </a:prstGeom>
          <a:noFill/>
        </p:spPr>
        <p:txBody>
          <a:bodyPr vert="horz" wrap="square" lIns="91440" tIns="45720" rIns="91440" bIns="45720" anchor="t">
            <a:spAutoFit/>
          </a:bodyPr>
          <a:lstStyle/>
          <a:p>
            <a:pPr marL="0" indent="0" algn="ctr" defTabSz="914400" eaLnBrk="0" fontAlgn="auto" latinLnBrk="0">
              <a:lnSpc>
                <a:spcPct val="100000"/>
              </a:lnSpc>
              <a:spcBef>
                <a:spcPts val="0"/>
              </a:spcBef>
              <a:spcAft>
                <a:spcPts val="0"/>
              </a:spcAft>
              <a:buFontTx/>
              <a:buNone/>
            </a:pPr>
            <a:r>
              <a:rPr lang="en-US" altLang="ko-KR" sz="4400" b="1" cap="none" dirty="0">
                <a:solidFill>
                  <a:srgbClr val="FFFFFF"/>
                </a:solidFill>
                <a:latin typeface="微软雅黑" panose="020B0503020204020204" pitchFamily="34" charset="-122"/>
                <a:ea typeface="微软雅黑" panose="020B0503020204020204" pitchFamily="34" charset="-122"/>
              </a:rPr>
              <a:t>目</a:t>
            </a:r>
            <a:endParaRPr lang="ko-KR" altLang="en-US" sz="4400" b="1" cap="none" dirty="0">
              <a:solidFill>
                <a:srgbClr val="FFFFFF"/>
              </a:solidFill>
              <a:latin typeface="微软雅黑" panose="020B0503020204020204" pitchFamily="34" charset="-122"/>
              <a:ea typeface="微软雅黑" panose="020B0503020204020204" pitchFamily="34" charset="-122"/>
            </a:endParaRPr>
          </a:p>
        </p:txBody>
      </p:sp>
      <p:grpSp>
        <p:nvGrpSpPr>
          <p:cNvPr id="44" name="组合 43"/>
          <p:cNvGrpSpPr/>
          <p:nvPr/>
        </p:nvGrpSpPr>
        <p:grpSpPr>
          <a:xfrm>
            <a:off x="1328527" y="5096865"/>
            <a:ext cx="9454743" cy="715010"/>
            <a:chOff x="1343660" y="2787650"/>
            <a:chExt cx="9339580" cy="715010"/>
          </a:xfrm>
        </p:grpSpPr>
        <p:sp>
          <p:nvSpPr>
            <p:cNvPr id="45" name="文本框 44"/>
            <p:cNvSpPr txBox="1"/>
            <p:nvPr/>
          </p:nvSpPr>
          <p:spPr>
            <a:xfrm>
              <a:off x="3816350" y="2917418"/>
              <a:ext cx="6866890" cy="400110"/>
            </a:xfrm>
            <a:prstGeom prst="rect">
              <a:avLst/>
            </a:prstGeom>
            <a:noFill/>
            <a:ln w="0">
              <a:noFill/>
            </a:ln>
          </p:spPr>
          <p:txBody>
            <a:bodyPr vert="horz" wrap="square" lIns="91440" tIns="45720" rIns="91440" bIns="45720" anchor="t">
              <a:spAutoFit/>
            </a:bodyPr>
            <a:lstStyle/>
            <a:p>
              <a:pPr algn="ctr" fontAlgn="auto">
                <a:spcBef>
                  <a:spcPts val="0"/>
                </a:spcBef>
                <a:spcAft>
                  <a:spcPts val="0"/>
                </a:spcAft>
              </a:pPr>
              <a:r>
                <a:rPr lang="zh-CN" altLang="en-US" sz="2000" dirty="0">
                  <a:solidFill>
                    <a:srgbClr val="044875"/>
                  </a:solidFill>
                  <a:latin typeface="黑体" panose="02010609060101010101" pitchFamily="49" charset="-122"/>
                  <a:ea typeface="黑体" panose="02010609060101010101" pitchFamily="49" charset="-122"/>
                </a:rPr>
                <a:t>中国共产党成为抗日战争的中流砥柱</a:t>
              </a:r>
              <a:endParaRPr lang="zh-CN" altLang="zh-CN" sz="2000" dirty="0">
                <a:solidFill>
                  <a:srgbClr val="044875"/>
                </a:solidFill>
                <a:latin typeface="黑体" panose="02010609060101010101" pitchFamily="49" charset="-122"/>
                <a:ea typeface="黑体" panose="02010609060101010101" pitchFamily="49" charset="-122"/>
              </a:endParaRPr>
            </a:p>
          </p:txBody>
        </p:sp>
        <p:sp>
          <p:nvSpPr>
            <p:cNvPr id="46" name="形状 45"/>
            <p:cNvSpPr/>
            <p:nvPr/>
          </p:nvSpPr>
          <p:spPr>
            <a:xfrm>
              <a:off x="2811145" y="2787650"/>
              <a:ext cx="7821930" cy="715010"/>
            </a:xfrm>
            <a:prstGeom prst="rect">
              <a:avLst/>
            </a:prstGeom>
            <a:noFill/>
            <a:ln w="25400" cap="flat" cmpd="sng">
              <a:solidFill>
                <a:srgbClr val="044875">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0" fontAlgn="auto" latinLnBrk="0">
                <a:lnSpc>
                  <a:spcPct val="100000"/>
                </a:lnSpc>
                <a:spcBef>
                  <a:spcPts val="0"/>
                </a:spcBef>
                <a:spcAft>
                  <a:spcPts val="0"/>
                </a:spcAft>
                <a:buFontTx/>
                <a:buNone/>
              </a:pPr>
              <a:endParaRPr lang="ko-KR" altLang="en-US" sz="1800" b="0" cap="none" dirty="0">
                <a:solidFill>
                  <a:srgbClr val="FFFFFF"/>
                </a:solidFill>
                <a:latin typeface="宋体" panose="02010600030101010101" pitchFamily="2" charset="-122"/>
                <a:ea typeface="宋体" panose="02010600030101010101" pitchFamily="2" charset="-122"/>
              </a:endParaRPr>
            </a:p>
          </p:txBody>
        </p:sp>
        <p:cxnSp>
          <p:nvCxnSpPr>
            <p:cNvPr id="47" name="形状 46"/>
            <p:cNvCxnSpPr/>
            <p:nvPr/>
          </p:nvCxnSpPr>
          <p:spPr>
            <a:xfrm flipH="1">
              <a:off x="3808095" y="2787650"/>
              <a:ext cx="16510" cy="715010"/>
            </a:xfrm>
            <a:prstGeom prst="line">
              <a:avLst/>
            </a:prstGeom>
            <a:ln w="25400" cap="flat" cmpd="sng">
              <a:solidFill>
                <a:srgbClr val="044875">
                  <a:alpha val="100000"/>
                </a:srgbClr>
              </a:solidFill>
              <a:prstDash val="dash"/>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1343660" y="2787650"/>
              <a:ext cx="1468755" cy="714375"/>
              <a:chOff x="1343660" y="2787650"/>
              <a:chExt cx="1468755" cy="714375"/>
            </a:xfrm>
          </p:grpSpPr>
          <p:sp>
            <p:nvSpPr>
              <p:cNvPr id="49" name="形状 48"/>
              <p:cNvSpPr/>
              <p:nvPr/>
            </p:nvSpPr>
            <p:spPr>
              <a:xfrm>
                <a:off x="1444625" y="2787650"/>
                <a:ext cx="1290955" cy="715010"/>
              </a:xfrm>
              <a:prstGeom prst="rect">
                <a:avLst/>
              </a:prstGeom>
              <a:noFill/>
              <a:ln w="25400" cap="flat" cmpd="sng">
                <a:solidFill>
                  <a:srgbClr val="044875">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0" fontAlgn="auto" latinLnBrk="0">
                  <a:lnSpc>
                    <a:spcPct val="100000"/>
                  </a:lnSpc>
                  <a:spcBef>
                    <a:spcPts val="0"/>
                  </a:spcBef>
                  <a:spcAft>
                    <a:spcPts val="0"/>
                  </a:spcAft>
                  <a:buFontTx/>
                  <a:buNone/>
                </a:pPr>
                <a:endParaRPr lang="ko-KR" altLang="en-US" sz="1800" b="0" cap="none" dirty="0">
                  <a:solidFill>
                    <a:srgbClr val="FFFFFF"/>
                  </a:solidFill>
                  <a:latin typeface="宋体" panose="02010600030101010101" pitchFamily="2" charset="-122"/>
                  <a:ea typeface="宋体" panose="02010600030101010101" pitchFamily="2" charset="-122"/>
                </a:endParaRPr>
              </a:p>
            </p:txBody>
          </p:sp>
          <p:sp>
            <p:nvSpPr>
              <p:cNvPr id="50" name="文本框 49"/>
              <p:cNvSpPr txBox="1"/>
              <p:nvPr/>
            </p:nvSpPr>
            <p:spPr>
              <a:xfrm>
                <a:off x="1343660" y="2896235"/>
                <a:ext cx="1469390" cy="523240"/>
              </a:xfrm>
              <a:prstGeom prst="rect">
                <a:avLst/>
              </a:prstGeom>
              <a:noFill/>
              <a:ln w="0">
                <a:noFill/>
              </a:ln>
            </p:spPr>
            <p:txBody>
              <a:bodyPr vert="horz" wrap="square" lIns="91440" tIns="45720" rIns="91440" bIns="45720" anchor="t">
                <a:spAutoFit/>
              </a:bodyPr>
              <a:lstStyle/>
              <a:p>
                <a:pPr marL="0" indent="0" algn="ctr" defTabSz="914400" eaLnBrk="0" fontAlgn="auto" latinLnBrk="0">
                  <a:lnSpc>
                    <a:spcPct val="100000"/>
                  </a:lnSpc>
                  <a:spcBef>
                    <a:spcPts val="0"/>
                  </a:spcBef>
                  <a:spcAft>
                    <a:spcPts val="0"/>
                  </a:spcAft>
                  <a:buFontTx/>
                  <a:buNone/>
                </a:pPr>
                <a:r>
                  <a:rPr lang="zh-CN" altLang="en-US" sz="2800" b="0" cap="none" dirty="0">
                    <a:solidFill>
                      <a:srgbClr val="044875"/>
                    </a:solidFill>
                    <a:latin typeface="微软雅黑" panose="020B0503020204020204" pitchFamily="34" charset="-122"/>
                    <a:ea typeface="微软雅黑" panose="020B0503020204020204" pitchFamily="34" charset="-122"/>
                  </a:rPr>
                  <a:t>四</a:t>
                </a:r>
                <a:endParaRPr lang="ko-KR" altLang="en-US" sz="2800" b="0" cap="none" dirty="0">
                  <a:solidFill>
                    <a:srgbClr val="044875"/>
                  </a:solidFill>
                  <a:latin typeface="微软雅黑" panose="020B0503020204020204" pitchFamily="34" charset="-122"/>
                  <a:ea typeface="微软雅黑" panose="020B0503020204020204" pitchFamily="34" charset="-122"/>
                </a:endParaRPr>
              </a:p>
            </p:txBody>
          </p:sp>
        </p:grpSp>
      </p:grpSp>
      <p:grpSp>
        <p:nvGrpSpPr>
          <p:cNvPr id="53" name="组合 52"/>
          <p:cNvGrpSpPr/>
          <p:nvPr/>
        </p:nvGrpSpPr>
        <p:grpSpPr>
          <a:xfrm>
            <a:off x="1293812" y="3223770"/>
            <a:ext cx="9441815" cy="755073"/>
            <a:chOff x="1343660" y="3829685"/>
            <a:chExt cx="9289415" cy="715010"/>
          </a:xfrm>
        </p:grpSpPr>
        <p:sp>
          <p:nvSpPr>
            <p:cNvPr id="54" name="文本框 53"/>
            <p:cNvSpPr txBox="1"/>
            <p:nvPr/>
          </p:nvSpPr>
          <p:spPr>
            <a:xfrm>
              <a:off x="4018528" y="4060638"/>
              <a:ext cx="5065226" cy="378881"/>
            </a:xfrm>
            <a:prstGeom prst="rect">
              <a:avLst/>
            </a:prstGeom>
            <a:noFill/>
            <a:ln w="0">
              <a:noFill/>
            </a:ln>
          </p:spPr>
          <p:txBody>
            <a:bodyPr vert="horz" wrap="square" lIns="91440" tIns="45720" rIns="91440" bIns="45720" anchor="t">
              <a:spAutoFit/>
            </a:bodyPr>
            <a:lstStyle/>
            <a:p>
              <a:pPr algn="ctr" fontAlgn="auto">
                <a:spcBef>
                  <a:spcPts val="0"/>
                </a:spcBef>
                <a:spcAft>
                  <a:spcPts val="0"/>
                </a:spcAft>
              </a:pPr>
              <a:r>
                <a:rPr lang="zh-CN" altLang="en-US" sz="2000" dirty="0">
                  <a:solidFill>
                    <a:srgbClr val="044875"/>
                  </a:solidFill>
                  <a:latin typeface="黑体" panose="02010609060101010101" pitchFamily="49" charset="-122"/>
                  <a:ea typeface="黑体" panose="02010609060101010101" pitchFamily="49" charset="-122"/>
                </a:rPr>
                <a:t>从局部抗战到全国性抗战</a:t>
              </a:r>
              <a:endParaRPr lang="ko-KR" altLang="en-US" sz="2000" dirty="0">
                <a:solidFill>
                  <a:srgbClr val="044875"/>
                </a:solidFill>
                <a:latin typeface="黑体" panose="02010609060101010101" pitchFamily="49" charset="-122"/>
              </a:endParaRPr>
            </a:p>
          </p:txBody>
        </p:sp>
        <p:sp>
          <p:nvSpPr>
            <p:cNvPr id="55" name="形状 54"/>
            <p:cNvSpPr/>
            <p:nvPr/>
          </p:nvSpPr>
          <p:spPr>
            <a:xfrm>
              <a:off x="2811145" y="3829685"/>
              <a:ext cx="7821930" cy="715010"/>
            </a:xfrm>
            <a:prstGeom prst="rect">
              <a:avLst/>
            </a:prstGeom>
            <a:noFill/>
            <a:ln w="25400" cap="flat" cmpd="sng">
              <a:solidFill>
                <a:srgbClr val="044875">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0" fontAlgn="auto" latinLnBrk="0">
                <a:lnSpc>
                  <a:spcPct val="100000"/>
                </a:lnSpc>
                <a:spcBef>
                  <a:spcPts val="0"/>
                </a:spcBef>
                <a:spcAft>
                  <a:spcPts val="0"/>
                </a:spcAft>
                <a:buFontTx/>
                <a:buNone/>
              </a:pPr>
              <a:endParaRPr lang="ko-KR" altLang="en-US" sz="1800" b="0" cap="none" dirty="0">
                <a:solidFill>
                  <a:srgbClr val="FFFFFF"/>
                </a:solidFill>
                <a:latin typeface="宋体" panose="02010600030101010101" pitchFamily="2" charset="-122"/>
                <a:ea typeface="宋体" panose="02010600030101010101" pitchFamily="2" charset="-122"/>
              </a:endParaRPr>
            </a:p>
          </p:txBody>
        </p:sp>
        <p:cxnSp>
          <p:nvCxnSpPr>
            <p:cNvPr id="56" name="形状 55"/>
            <p:cNvCxnSpPr/>
            <p:nvPr/>
          </p:nvCxnSpPr>
          <p:spPr>
            <a:xfrm flipH="1">
              <a:off x="3808095" y="3829685"/>
              <a:ext cx="16510" cy="715010"/>
            </a:xfrm>
            <a:prstGeom prst="line">
              <a:avLst/>
            </a:prstGeom>
            <a:ln w="25400" cap="flat" cmpd="sng">
              <a:solidFill>
                <a:srgbClr val="044875">
                  <a:alpha val="100000"/>
                </a:srgbClr>
              </a:solidFill>
              <a:prstDash val="dash"/>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1343660" y="3829685"/>
              <a:ext cx="1468755" cy="714375"/>
              <a:chOff x="1343660" y="3829685"/>
              <a:chExt cx="1468755" cy="714375"/>
            </a:xfrm>
          </p:grpSpPr>
          <p:sp>
            <p:nvSpPr>
              <p:cNvPr id="58" name="形状 57"/>
              <p:cNvSpPr/>
              <p:nvPr/>
            </p:nvSpPr>
            <p:spPr>
              <a:xfrm>
                <a:off x="1444625" y="3829685"/>
                <a:ext cx="1290955" cy="715010"/>
              </a:xfrm>
              <a:prstGeom prst="rect">
                <a:avLst/>
              </a:prstGeom>
              <a:noFill/>
              <a:ln w="25400" cap="flat" cmpd="sng">
                <a:solidFill>
                  <a:srgbClr val="044875">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0" fontAlgn="auto" latinLnBrk="0">
                  <a:lnSpc>
                    <a:spcPct val="100000"/>
                  </a:lnSpc>
                  <a:spcBef>
                    <a:spcPts val="0"/>
                  </a:spcBef>
                  <a:spcAft>
                    <a:spcPts val="0"/>
                  </a:spcAft>
                  <a:buFontTx/>
                  <a:buNone/>
                </a:pPr>
                <a:endParaRPr lang="ko-KR" altLang="en-US" sz="1800" b="0" cap="none" dirty="0">
                  <a:solidFill>
                    <a:srgbClr val="FFFFFF"/>
                  </a:solidFill>
                  <a:latin typeface="宋体" panose="02010600030101010101" pitchFamily="2" charset="-122"/>
                  <a:ea typeface="宋体" panose="02010600030101010101" pitchFamily="2" charset="-122"/>
                </a:endParaRPr>
              </a:p>
            </p:txBody>
          </p:sp>
          <p:sp>
            <p:nvSpPr>
              <p:cNvPr id="59" name="文本框 58"/>
              <p:cNvSpPr txBox="1"/>
              <p:nvPr/>
            </p:nvSpPr>
            <p:spPr>
              <a:xfrm>
                <a:off x="1343660" y="3938270"/>
                <a:ext cx="1469390" cy="523240"/>
              </a:xfrm>
              <a:prstGeom prst="rect">
                <a:avLst/>
              </a:prstGeom>
              <a:noFill/>
              <a:ln w="0">
                <a:noFill/>
              </a:ln>
            </p:spPr>
            <p:txBody>
              <a:bodyPr vert="horz" wrap="square" lIns="91440" tIns="45720" rIns="91440" bIns="45720" anchor="t">
                <a:spAutoFit/>
              </a:bodyPr>
              <a:lstStyle/>
              <a:p>
                <a:pPr marL="0" indent="0" algn="ctr" defTabSz="914400" eaLnBrk="0" fontAlgn="auto" latinLnBrk="0">
                  <a:lnSpc>
                    <a:spcPct val="100000"/>
                  </a:lnSpc>
                  <a:spcBef>
                    <a:spcPts val="0"/>
                  </a:spcBef>
                  <a:spcAft>
                    <a:spcPts val="0"/>
                  </a:spcAft>
                  <a:buFontTx/>
                  <a:buNone/>
                </a:pPr>
                <a:r>
                  <a:rPr lang="en-US" altLang="ko-KR" sz="2800" b="0" cap="none" dirty="0">
                    <a:solidFill>
                      <a:srgbClr val="044875"/>
                    </a:solidFill>
                    <a:latin typeface="微软雅黑" panose="020B0503020204020204" pitchFamily="34" charset="-122"/>
                    <a:ea typeface="微软雅黑" panose="020B0503020204020204" pitchFamily="34" charset="-122"/>
                  </a:rPr>
                  <a:t>二</a:t>
                </a:r>
                <a:endParaRPr lang="ko-KR" altLang="en-US" sz="2800" b="0" cap="none" dirty="0">
                  <a:solidFill>
                    <a:srgbClr val="044875"/>
                  </a:solidFill>
                  <a:latin typeface="微软雅黑" panose="020B0503020204020204" pitchFamily="34" charset="-122"/>
                  <a:ea typeface="微软雅黑" panose="020B0503020204020204" pitchFamily="34" charset="-122"/>
                </a:endParaRPr>
              </a:p>
            </p:txBody>
          </p:sp>
        </p:grpSp>
      </p:grpSp>
      <p:grpSp>
        <p:nvGrpSpPr>
          <p:cNvPr id="62" name="组合 61"/>
          <p:cNvGrpSpPr/>
          <p:nvPr/>
        </p:nvGrpSpPr>
        <p:grpSpPr>
          <a:xfrm>
            <a:off x="1328528" y="4173500"/>
            <a:ext cx="9407099" cy="715010"/>
            <a:chOff x="1343660" y="4857115"/>
            <a:chExt cx="9289415" cy="715010"/>
          </a:xfrm>
        </p:grpSpPr>
        <p:sp>
          <p:nvSpPr>
            <p:cNvPr id="63" name="文本框 62"/>
            <p:cNvSpPr txBox="1"/>
            <p:nvPr/>
          </p:nvSpPr>
          <p:spPr>
            <a:xfrm>
              <a:off x="3151861" y="5001979"/>
              <a:ext cx="6866890" cy="400110"/>
            </a:xfrm>
            <a:prstGeom prst="rect">
              <a:avLst/>
            </a:prstGeom>
            <a:noFill/>
            <a:ln w="0">
              <a:noFill/>
            </a:ln>
          </p:spPr>
          <p:txBody>
            <a:bodyPr vert="horz" wrap="square" lIns="91440" tIns="45720" rIns="91440" bIns="45720" anchor="t">
              <a:spAutoFit/>
            </a:bodyPr>
            <a:lstStyle/>
            <a:p>
              <a:pPr marL="0" indent="0" algn="ctr" defTabSz="914400" eaLnBrk="0" fontAlgn="auto" latinLnBrk="0">
                <a:lnSpc>
                  <a:spcPct val="100000"/>
                </a:lnSpc>
                <a:spcBef>
                  <a:spcPts val="0"/>
                </a:spcBef>
                <a:spcAft>
                  <a:spcPts val="0"/>
                </a:spcAft>
                <a:buFontTx/>
                <a:buNone/>
              </a:pPr>
              <a:r>
                <a:rPr lang="zh-CN" altLang="en-US" sz="2000" b="0" cap="none" dirty="0">
                  <a:solidFill>
                    <a:srgbClr val="044875"/>
                  </a:solidFill>
                  <a:latin typeface="黑体" panose="02010609060101010101" pitchFamily="49" charset="-122"/>
                  <a:ea typeface="黑体" panose="02010609060101010101" pitchFamily="49" charset="-122"/>
                </a:rPr>
                <a:t>国民党与抗日的正面战场</a:t>
              </a:r>
              <a:endParaRPr lang="ko-KR" altLang="en-US" sz="2000" b="0" cap="none" dirty="0">
                <a:solidFill>
                  <a:srgbClr val="044875"/>
                </a:solidFill>
                <a:latin typeface="黑体" panose="02010609060101010101" pitchFamily="49" charset="-122"/>
                <a:ea typeface="黑体" panose="02010609060101010101" pitchFamily="49" charset="-122"/>
              </a:endParaRPr>
            </a:p>
          </p:txBody>
        </p:sp>
        <p:sp>
          <p:nvSpPr>
            <p:cNvPr id="64" name="形状 63"/>
            <p:cNvSpPr/>
            <p:nvPr/>
          </p:nvSpPr>
          <p:spPr>
            <a:xfrm>
              <a:off x="2811145" y="4857115"/>
              <a:ext cx="7821930" cy="715010"/>
            </a:xfrm>
            <a:prstGeom prst="rect">
              <a:avLst/>
            </a:prstGeom>
            <a:noFill/>
            <a:ln w="25400" cap="flat" cmpd="sng">
              <a:solidFill>
                <a:srgbClr val="044875">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0" fontAlgn="auto" latinLnBrk="0">
                <a:lnSpc>
                  <a:spcPct val="100000"/>
                </a:lnSpc>
                <a:spcBef>
                  <a:spcPts val="0"/>
                </a:spcBef>
                <a:spcAft>
                  <a:spcPts val="0"/>
                </a:spcAft>
                <a:buFontTx/>
                <a:buNone/>
              </a:pPr>
              <a:endParaRPr lang="ko-KR" altLang="en-US" sz="1800" b="0" cap="none" dirty="0">
                <a:solidFill>
                  <a:srgbClr val="FFFFFF"/>
                </a:solidFill>
                <a:latin typeface="宋体" panose="02010600030101010101" pitchFamily="2" charset="-122"/>
                <a:ea typeface="宋体" panose="02010600030101010101" pitchFamily="2" charset="-122"/>
              </a:endParaRPr>
            </a:p>
          </p:txBody>
        </p:sp>
        <p:cxnSp>
          <p:nvCxnSpPr>
            <p:cNvPr id="65" name="形状 64"/>
            <p:cNvCxnSpPr/>
            <p:nvPr/>
          </p:nvCxnSpPr>
          <p:spPr>
            <a:xfrm flipH="1">
              <a:off x="3808095" y="4857115"/>
              <a:ext cx="16510" cy="715010"/>
            </a:xfrm>
            <a:prstGeom prst="line">
              <a:avLst/>
            </a:prstGeom>
            <a:ln w="25400" cap="flat" cmpd="sng">
              <a:solidFill>
                <a:srgbClr val="044875">
                  <a:alpha val="100000"/>
                </a:srgbClr>
              </a:solidFill>
              <a:prstDash val="dash"/>
            </a:ln>
          </p:spPr>
          <p:style>
            <a:lnRef idx="1">
              <a:schemeClr val="accent1"/>
            </a:lnRef>
            <a:fillRef idx="0">
              <a:schemeClr val="accent1"/>
            </a:fillRef>
            <a:effectRef idx="0">
              <a:schemeClr val="accent1"/>
            </a:effectRef>
            <a:fontRef idx="minor">
              <a:schemeClr val="tx1"/>
            </a:fontRef>
          </p:style>
        </p:cxnSp>
        <p:grpSp>
          <p:nvGrpSpPr>
            <p:cNvPr id="66" name="组合 65"/>
            <p:cNvGrpSpPr/>
            <p:nvPr/>
          </p:nvGrpSpPr>
          <p:grpSpPr>
            <a:xfrm>
              <a:off x="1343660" y="4857115"/>
              <a:ext cx="1468755" cy="714375"/>
              <a:chOff x="1343660" y="4857115"/>
              <a:chExt cx="1468755" cy="714375"/>
            </a:xfrm>
          </p:grpSpPr>
          <p:sp>
            <p:nvSpPr>
              <p:cNvPr id="67" name="形状 66"/>
              <p:cNvSpPr/>
              <p:nvPr/>
            </p:nvSpPr>
            <p:spPr>
              <a:xfrm>
                <a:off x="1444625" y="4857115"/>
                <a:ext cx="1290955" cy="715010"/>
              </a:xfrm>
              <a:prstGeom prst="rect">
                <a:avLst/>
              </a:prstGeom>
              <a:noFill/>
              <a:ln w="25400" cap="flat" cmpd="sng">
                <a:solidFill>
                  <a:srgbClr val="044875">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0" fontAlgn="auto" latinLnBrk="0">
                  <a:lnSpc>
                    <a:spcPct val="100000"/>
                  </a:lnSpc>
                  <a:spcBef>
                    <a:spcPts val="0"/>
                  </a:spcBef>
                  <a:spcAft>
                    <a:spcPts val="0"/>
                  </a:spcAft>
                  <a:buFontTx/>
                  <a:buNone/>
                </a:pPr>
                <a:endParaRPr lang="ko-KR" altLang="en-US" sz="1800" b="0" cap="none" dirty="0">
                  <a:solidFill>
                    <a:srgbClr val="FFFFFF"/>
                  </a:solidFill>
                  <a:latin typeface="宋体" panose="02010600030101010101" pitchFamily="2" charset="-122"/>
                  <a:ea typeface="宋体" panose="02010600030101010101" pitchFamily="2" charset="-122"/>
                </a:endParaRPr>
              </a:p>
            </p:txBody>
          </p:sp>
          <p:sp>
            <p:nvSpPr>
              <p:cNvPr id="68" name="文本框 67"/>
              <p:cNvSpPr txBox="1"/>
              <p:nvPr/>
            </p:nvSpPr>
            <p:spPr>
              <a:xfrm>
                <a:off x="1343660" y="4965700"/>
                <a:ext cx="1469390" cy="523240"/>
              </a:xfrm>
              <a:prstGeom prst="rect">
                <a:avLst/>
              </a:prstGeom>
              <a:noFill/>
              <a:ln w="0">
                <a:noFill/>
              </a:ln>
            </p:spPr>
            <p:txBody>
              <a:bodyPr vert="horz" wrap="square" lIns="91440" tIns="45720" rIns="91440" bIns="45720" anchor="t">
                <a:spAutoFit/>
              </a:bodyPr>
              <a:lstStyle/>
              <a:p>
                <a:pPr marL="0" indent="0" algn="ctr" defTabSz="914400" eaLnBrk="0" fontAlgn="auto" latinLnBrk="0">
                  <a:lnSpc>
                    <a:spcPct val="100000"/>
                  </a:lnSpc>
                  <a:spcBef>
                    <a:spcPts val="0"/>
                  </a:spcBef>
                  <a:spcAft>
                    <a:spcPts val="0"/>
                  </a:spcAft>
                  <a:buFontTx/>
                  <a:buNone/>
                </a:pPr>
                <a:r>
                  <a:rPr lang="en-US" altLang="ko-KR" sz="2800" b="0" cap="none" dirty="0">
                    <a:solidFill>
                      <a:srgbClr val="044875"/>
                    </a:solidFill>
                    <a:latin typeface="微软雅黑" panose="020B0503020204020204" pitchFamily="34" charset="-122"/>
                    <a:ea typeface="微软雅黑" panose="020B0503020204020204" pitchFamily="34" charset="-122"/>
                  </a:rPr>
                  <a:t>三</a:t>
                </a:r>
                <a:endParaRPr lang="ko-KR" altLang="en-US" sz="2800" b="0" cap="none" dirty="0">
                  <a:solidFill>
                    <a:srgbClr val="044875"/>
                  </a:solidFill>
                  <a:latin typeface="微软雅黑" panose="020B0503020204020204" pitchFamily="34" charset="-122"/>
                  <a:ea typeface="微软雅黑" panose="020B0503020204020204" pitchFamily="34" charset="-122"/>
                </a:endParaRPr>
              </a:p>
            </p:txBody>
          </p:sp>
        </p:grpSp>
      </p:grpSp>
      <p:grpSp>
        <p:nvGrpSpPr>
          <p:cNvPr id="38" name="组合 37"/>
          <p:cNvGrpSpPr/>
          <p:nvPr/>
        </p:nvGrpSpPr>
        <p:grpSpPr>
          <a:xfrm>
            <a:off x="1326832" y="5971194"/>
            <a:ext cx="9405654" cy="715010"/>
            <a:chOff x="1343660" y="2787650"/>
            <a:chExt cx="9289415" cy="715010"/>
          </a:xfrm>
        </p:grpSpPr>
        <p:sp>
          <p:nvSpPr>
            <p:cNvPr id="39" name="文本框 38"/>
            <p:cNvSpPr txBox="1"/>
            <p:nvPr/>
          </p:nvSpPr>
          <p:spPr>
            <a:xfrm>
              <a:off x="3190525" y="2908006"/>
              <a:ext cx="6866890" cy="400110"/>
            </a:xfrm>
            <a:prstGeom prst="rect">
              <a:avLst/>
            </a:prstGeom>
            <a:noFill/>
            <a:ln w="0">
              <a:noFill/>
            </a:ln>
          </p:spPr>
          <p:txBody>
            <a:bodyPr vert="horz" wrap="square" lIns="91440" tIns="45720" rIns="91440" bIns="45720" anchor="t">
              <a:spAutoFit/>
            </a:bodyPr>
            <a:lstStyle/>
            <a:p>
              <a:pPr algn="ctr" fontAlgn="auto">
                <a:spcBef>
                  <a:spcPts val="0"/>
                </a:spcBef>
                <a:spcAft>
                  <a:spcPts val="0"/>
                </a:spcAft>
              </a:pPr>
              <a:r>
                <a:rPr lang="zh-CN" altLang="en-US" sz="2000" dirty="0">
                  <a:solidFill>
                    <a:srgbClr val="044875"/>
                  </a:solidFill>
                  <a:latin typeface="黑体" panose="02010609060101010101" pitchFamily="49" charset="-122"/>
                  <a:ea typeface="黑体" panose="02010609060101010101" pitchFamily="49" charset="-122"/>
                </a:rPr>
                <a:t>抗日战争的胜利及其意义</a:t>
              </a:r>
              <a:endParaRPr lang="zh-CN" altLang="zh-CN" sz="2000" dirty="0">
                <a:solidFill>
                  <a:srgbClr val="044875"/>
                </a:solidFill>
                <a:latin typeface="黑体" panose="02010609060101010101" pitchFamily="49" charset="-122"/>
                <a:ea typeface="黑体" panose="02010609060101010101" pitchFamily="49" charset="-122"/>
              </a:endParaRPr>
            </a:p>
          </p:txBody>
        </p:sp>
        <p:sp>
          <p:nvSpPr>
            <p:cNvPr id="40" name="形状 45"/>
            <p:cNvSpPr/>
            <p:nvPr/>
          </p:nvSpPr>
          <p:spPr>
            <a:xfrm>
              <a:off x="2811145" y="2787650"/>
              <a:ext cx="7821930" cy="715010"/>
            </a:xfrm>
            <a:prstGeom prst="rect">
              <a:avLst/>
            </a:prstGeom>
            <a:noFill/>
            <a:ln w="25400" cap="flat" cmpd="sng">
              <a:solidFill>
                <a:srgbClr val="044875">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0" fontAlgn="auto" latinLnBrk="0">
                <a:lnSpc>
                  <a:spcPct val="100000"/>
                </a:lnSpc>
                <a:spcBef>
                  <a:spcPts val="0"/>
                </a:spcBef>
                <a:spcAft>
                  <a:spcPts val="0"/>
                </a:spcAft>
                <a:buFontTx/>
                <a:buNone/>
              </a:pPr>
              <a:endParaRPr lang="ko-KR" altLang="en-US" sz="1800" b="0" cap="none" dirty="0">
                <a:solidFill>
                  <a:srgbClr val="FFFFFF"/>
                </a:solidFill>
                <a:latin typeface="宋体" panose="02010600030101010101" pitchFamily="2" charset="-122"/>
                <a:ea typeface="宋体" panose="02010600030101010101" pitchFamily="2" charset="-122"/>
              </a:endParaRPr>
            </a:p>
          </p:txBody>
        </p:sp>
        <p:cxnSp>
          <p:nvCxnSpPr>
            <p:cNvPr id="41" name="形状 46"/>
            <p:cNvCxnSpPr/>
            <p:nvPr/>
          </p:nvCxnSpPr>
          <p:spPr>
            <a:xfrm flipH="1">
              <a:off x="3808095" y="2787650"/>
              <a:ext cx="16510" cy="715010"/>
            </a:xfrm>
            <a:prstGeom prst="line">
              <a:avLst/>
            </a:prstGeom>
            <a:ln w="25400" cap="flat" cmpd="sng">
              <a:solidFill>
                <a:srgbClr val="044875">
                  <a:alpha val="100000"/>
                </a:srgbClr>
              </a:solidFill>
              <a:prstDash val="dash"/>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1343660" y="2787650"/>
              <a:ext cx="1468755" cy="714375"/>
              <a:chOff x="1343660" y="2787650"/>
              <a:chExt cx="1468755" cy="714375"/>
            </a:xfrm>
          </p:grpSpPr>
          <p:sp>
            <p:nvSpPr>
              <p:cNvPr id="51" name="形状 48"/>
              <p:cNvSpPr/>
              <p:nvPr/>
            </p:nvSpPr>
            <p:spPr>
              <a:xfrm>
                <a:off x="1444625" y="2787650"/>
                <a:ext cx="1290955" cy="715010"/>
              </a:xfrm>
              <a:prstGeom prst="rect">
                <a:avLst/>
              </a:prstGeom>
              <a:noFill/>
              <a:ln w="25400" cap="flat" cmpd="sng">
                <a:solidFill>
                  <a:srgbClr val="044875">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0" fontAlgn="auto" latinLnBrk="0">
                  <a:lnSpc>
                    <a:spcPct val="100000"/>
                  </a:lnSpc>
                  <a:spcBef>
                    <a:spcPts val="0"/>
                  </a:spcBef>
                  <a:spcAft>
                    <a:spcPts val="0"/>
                  </a:spcAft>
                  <a:buFontTx/>
                  <a:buNone/>
                </a:pPr>
                <a:endParaRPr lang="ko-KR" altLang="en-US" sz="1800" b="0" cap="none" dirty="0">
                  <a:solidFill>
                    <a:srgbClr val="FFFFFF"/>
                  </a:solidFill>
                  <a:latin typeface="宋体" panose="02010600030101010101" pitchFamily="2" charset="-122"/>
                  <a:ea typeface="宋体" panose="02010600030101010101" pitchFamily="2" charset="-122"/>
                </a:endParaRPr>
              </a:p>
            </p:txBody>
          </p:sp>
          <p:sp>
            <p:nvSpPr>
              <p:cNvPr id="52" name="文本框 51"/>
              <p:cNvSpPr txBox="1"/>
              <p:nvPr/>
            </p:nvSpPr>
            <p:spPr>
              <a:xfrm>
                <a:off x="1343660" y="2896235"/>
                <a:ext cx="1469390" cy="523240"/>
              </a:xfrm>
              <a:prstGeom prst="rect">
                <a:avLst/>
              </a:prstGeom>
              <a:noFill/>
              <a:ln w="0">
                <a:noFill/>
              </a:ln>
            </p:spPr>
            <p:txBody>
              <a:bodyPr vert="horz" wrap="square" lIns="91440" tIns="45720" rIns="91440" bIns="45720" anchor="t">
                <a:spAutoFit/>
              </a:bodyPr>
              <a:lstStyle/>
              <a:p>
                <a:pPr marL="0" indent="0" algn="ctr" defTabSz="914400" eaLnBrk="0" fontAlgn="auto" latinLnBrk="0">
                  <a:lnSpc>
                    <a:spcPct val="100000"/>
                  </a:lnSpc>
                  <a:spcBef>
                    <a:spcPts val="0"/>
                  </a:spcBef>
                  <a:spcAft>
                    <a:spcPts val="0"/>
                  </a:spcAft>
                  <a:buFontTx/>
                  <a:buNone/>
                </a:pPr>
                <a:r>
                  <a:rPr lang="zh-CN" altLang="en-US" sz="2800" b="0" cap="none" dirty="0">
                    <a:solidFill>
                      <a:srgbClr val="044875"/>
                    </a:solidFill>
                    <a:latin typeface="微软雅黑" panose="020B0503020204020204" pitchFamily="34" charset="-122"/>
                    <a:ea typeface="微软雅黑" panose="020B0503020204020204" pitchFamily="34" charset="-122"/>
                  </a:rPr>
                  <a:t>五</a:t>
                </a:r>
                <a:endParaRPr lang="ko-KR" altLang="en-US" sz="2800" b="0" cap="none" dirty="0">
                  <a:solidFill>
                    <a:srgbClr val="044875"/>
                  </a:solidFill>
                  <a:latin typeface="微软雅黑" panose="020B0503020204020204" pitchFamily="34" charset="-122"/>
                  <a:ea typeface="微软雅黑" panose="020B0503020204020204" pitchFamily="34" charset="-122"/>
                </a:endParaRPr>
              </a:p>
            </p:txBody>
          </p:sp>
        </p:grpSp>
      </p:grpSp>
      <p:grpSp>
        <p:nvGrpSpPr>
          <p:cNvPr id="74" name="组合 73"/>
          <p:cNvGrpSpPr/>
          <p:nvPr/>
        </p:nvGrpSpPr>
        <p:grpSpPr>
          <a:xfrm>
            <a:off x="1293812" y="2389153"/>
            <a:ext cx="9441815" cy="715010"/>
            <a:chOff x="1343660" y="2787650"/>
            <a:chExt cx="9289415" cy="715010"/>
          </a:xfrm>
        </p:grpSpPr>
        <p:sp>
          <p:nvSpPr>
            <p:cNvPr id="75" name="文本框 74"/>
            <p:cNvSpPr txBox="1"/>
            <p:nvPr/>
          </p:nvSpPr>
          <p:spPr>
            <a:xfrm>
              <a:off x="3393022" y="2919548"/>
              <a:ext cx="6866890" cy="400110"/>
            </a:xfrm>
            <a:prstGeom prst="rect">
              <a:avLst/>
            </a:prstGeom>
            <a:noFill/>
            <a:ln w="0">
              <a:noFill/>
            </a:ln>
          </p:spPr>
          <p:txBody>
            <a:bodyPr vert="horz" wrap="square" lIns="91440" tIns="45720" rIns="91440" bIns="45720" anchor="t">
              <a:spAutoFit/>
            </a:bodyPr>
            <a:lstStyle/>
            <a:p>
              <a:pPr algn="ctr" fontAlgn="auto">
                <a:spcBef>
                  <a:spcPts val="0"/>
                </a:spcBef>
                <a:spcAft>
                  <a:spcPts val="0"/>
                </a:spcAft>
              </a:pPr>
              <a:r>
                <a:rPr lang="zh-CN" altLang="en-US" sz="2000" dirty="0">
                  <a:solidFill>
                    <a:srgbClr val="044875"/>
                  </a:solidFill>
                  <a:latin typeface="黑体" panose="02010609060101010101" pitchFamily="49" charset="-122"/>
                  <a:ea typeface="黑体" panose="02010609060101010101" pitchFamily="49" charset="-122"/>
                </a:rPr>
                <a:t>日本发动灭亡中国的侵略战争</a:t>
              </a:r>
              <a:endParaRPr lang="zh-CN" altLang="zh-CN" sz="2000" dirty="0">
                <a:solidFill>
                  <a:srgbClr val="044875"/>
                </a:solidFill>
                <a:latin typeface="黑体" panose="02010609060101010101" pitchFamily="49" charset="-122"/>
                <a:ea typeface="黑体" panose="02010609060101010101" pitchFamily="49" charset="-122"/>
              </a:endParaRPr>
            </a:p>
          </p:txBody>
        </p:sp>
        <p:sp>
          <p:nvSpPr>
            <p:cNvPr id="76" name="形状 45"/>
            <p:cNvSpPr/>
            <p:nvPr/>
          </p:nvSpPr>
          <p:spPr>
            <a:xfrm>
              <a:off x="2811145" y="2787650"/>
              <a:ext cx="7821930" cy="715010"/>
            </a:xfrm>
            <a:prstGeom prst="rect">
              <a:avLst/>
            </a:prstGeom>
            <a:noFill/>
            <a:ln w="25400" cap="flat" cmpd="sng">
              <a:solidFill>
                <a:srgbClr val="044875">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0" fontAlgn="auto" latinLnBrk="0">
                <a:lnSpc>
                  <a:spcPct val="100000"/>
                </a:lnSpc>
                <a:spcBef>
                  <a:spcPts val="0"/>
                </a:spcBef>
                <a:spcAft>
                  <a:spcPts val="0"/>
                </a:spcAft>
                <a:buFontTx/>
                <a:buNone/>
              </a:pPr>
              <a:endParaRPr lang="ko-KR" altLang="en-US" sz="1800" b="0" cap="none" dirty="0">
                <a:solidFill>
                  <a:srgbClr val="FFFFFF"/>
                </a:solidFill>
                <a:latin typeface="宋体" panose="02010600030101010101" pitchFamily="2" charset="-122"/>
                <a:ea typeface="宋体" panose="02010600030101010101" pitchFamily="2" charset="-122"/>
              </a:endParaRPr>
            </a:p>
          </p:txBody>
        </p:sp>
        <p:cxnSp>
          <p:nvCxnSpPr>
            <p:cNvPr id="77" name="形状 46"/>
            <p:cNvCxnSpPr/>
            <p:nvPr/>
          </p:nvCxnSpPr>
          <p:spPr>
            <a:xfrm flipH="1">
              <a:off x="3808095" y="2787650"/>
              <a:ext cx="16510" cy="715010"/>
            </a:xfrm>
            <a:prstGeom prst="line">
              <a:avLst/>
            </a:prstGeom>
            <a:ln w="25400" cap="flat" cmpd="sng">
              <a:solidFill>
                <a:srgbClr val="044875">
                  <a:alpha val="100000"/>
                </a:srgbClr>
              </a:solidFill>
              <a:prstDash val="dash"/>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1343660" y="2787650"/>
              <a:ext cx="1468755" cy="714375"/>
              <a:chOff x="1343660" y="2787650"/>
              <a:chExt cx="1468755" cy="714375"/>
            </a:xfrm>
          </p:grpSpPr>
          <p:sp>
            <p:nvSpPr>
              <p:cNvPr id="79" name="形状 48"/>
              <p:cNvSpPr/>
              <p:nvPr/>
            </p:nvSpPr>
            <p:spPr>
              <a:xfrm>
                <a:off x="1444625" y="2787650"/>
                <a:ext cx="1290955" cy="715010"/>
              </a:xfrm>
              <a:prstGeom prst="rect">
                <a:avLst/>
              </a:prstGeom>
              <a:noFill/>
              <a:ln w="25400" cap="flat" cmpd="sng">
                <a:solidFill>
                  <a:srgbClr val="044875">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0" fontAlgn="auto" latinLnBrk="0">
                  <a:lnSpc>
                    <a:spcPct val="100000"/>
                  </a:lnSpc>
                  <a:spcBef>
                    <a:spcPts val="0"/>
                  </a:spcBef>
                  <a:spcAft>
                    <a:spcPts val="0"/>
                  </a:spcAft>
                  <a:buFontTx/>
                  <a:buNone/>
                </a:pPr>
                <a:endParaRPr lang="ko-KR" altLang="en-US" sz="1800" b="0" cap="none" dirty="0">
                  <a:solidFill>
                    <a:srgbClr val="FFFFFF"/>
                  </a:solidFill>
                  <a:latin typeface="宋体" panose="02010600030101010101" pitchFamily="2" charset="-122"/>
                  <a:ea typeface="宋体" panose="02010600030101010101" pitchFamily="2" charset="-122"/>
                </a:endParaRPr>
              </a:p>
            </p:txBody>
          </p:sp>
          <p:sp>
            <p:nvSpPr>
              <p:cNvPr id="80" name="文本框 79"/>
              <p:cNvSpPr txBox="1"/>
              <p:nvPr/>
            </p:nvSpPr>
            <p:spPr>
              <a:xfrm>
                <a:off x="1343660" y="2896235"/>
                <a:ext cx="1469390" cy="523240"/>
              </a:xfrm>
              <a:prstGeom prst="rect">
                <a:avLst/>
              </a:prstGeom>
              <a:noFill/>
              <a:ln w="0">
                <a:noFill/>
              </a:ln>
            </p:spPr>
            <p:txBody>
              <a:bodyPr vert="horz" wrap="square" lIns="91440" tIns="45720" rIns="91440" bIns="45720" anchor="t">
                <a:spAutoFit/>
              </a:bodyPr>
              <a:lstStyle/>
              <a:p>
                <a:pPr marL="0" indent="0" algn="ctr" defTabSz="914400" eaLnBrk="0" fontAlgn="auto" latinLnBrk="0">
                  <a:lnSpc>
                    <a:spcPct val="100000"/>
                  </a:lnSpc>
                  <a:spcBef>
                    <a:spcPts val="0"/>
                  </a:spcBef>
                  <a:spcAft>
                    <a:spcPts val="0"/>
                  </a:spcAft>
                  <a:buFontTx/>
                  <a:buNone/>
                </a:pPr>
                <a:r>
                  <a:rPr lang="en-US" altLang="ko-KR" sz="2800" b="0" cap="none" dirty="0">
                    <a:solidFill>
                      <a:srgbClr val="044875"/>
                    </a:solidFill>
                    <a:latin typeface="微软雅黑" panose="020B0503020204020204" pitchFamily="34" charset="-122"/>
                    <a:ea typeface="微软雅黑" panose="020B0503020204020204" pitchFamily="34" charset="-122"/>
                  </a:rPr>
                  <a:t>一</a:t>
                </a:r>
                <a:endParaRPr lang="ko-KR" altLang="en-US" sz="2800" b="0" cap="none" dirty="0">
                  <a:solidFill>
                    <a:srgbClr val="044875"/>
                  </a:solidFill>
                  <a:latin typeface="微软雅黑" panose="020B0503020204020204" pitchFamily="34" charset="-122"/>
                  <a:ea typeface="微软雅黑" panose="020B0503020204020204" pitchFamily="34" charset="-122"/>
                </a:endParaRPr>
              </a:p>
            </p:txBody>
          </p:sp>
        </p:gr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0-#ppt_h/2"/>
                                          </p:val>
                                        </p:tav>
                                        <p:tav tm="100000">
                                          <p:val>
                                            <p:strVal val="#ppt_y"/>
                                          </p:val>
                                        </p:tav>
                                      </p:tavLst>
                                    </p:anim>
                                  </p:childTnLst>
                                </p:cTn>
                              </p:par>
                              <p:par>
                                <p:cTn id="13" presetID="53" presetClass="entr" presetSubtype="16" fill="hold" grpId="0" nodeType="withEffect">
                                  <p:stCondLst>
                                    <p:cond delay="75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par>
                                <p:cTn id="18" presetID="53" presetClass="entr" presetSubtype="16" fill="hold" grpId="0" nodeType="withEffect">
                                  <p:stCondLst>
                                    <p:cond delay="2250"/>
                                  </p:stCondLst>
                                  <p:childTnLst>
                                    <p:set>
                                      <p:cBhvr>
                                        <p:cTn id="19" dur="1" fill="hold">
                                          <p:stCondLst>
                                            <p:cond delay="0"/>
                                          </p:stCondLst>
                                        </p:cTn>
                                        <p:tgtEl>
                                          <p:spTgt spid="20"/>
                                        </p:tgtEl>
                                        <p:attrNameLst>
                                          <p:attrName>style.visibility</p:attrName>
                                        </p:attrNameLst>
                                      </p:cBhvr>
                                      <p:to>
                                        <p:strVal val="visible"/>
                                      </p:to>
                                    </p:set>
                                    <p:anim calcmode="lin" valueType="num">
                                      <p:cBhvr>
                                        <p:cTn id="20" dur="500" fill="hold"/>
                                        <p:tgtEl>
                                          <p:spTgt spid="20"/>
                                        </p:tgtEl>
                                        <p:attrNameLst>
                                          <p:attrName>ppt_w</p:attrName>
                                        </p:attrNameLst>
                                      </p:cBhvr>
                                      <p:tavLst>
                                        <p:tav tm="0">
                                          <p:val>
                                            <p:fltVal val="0"/>
                                          </p:val>
                                        </p:tav>
                                        <p:tav tm="100000">
                                          <p:val>
                                            <p:strVal val="#ppt_w"/>
                                          </p:val>
                                        </p:tav>
                                      </p:tavLst>
                                    </p:anim>
                                    <p:anim calcmode="lin" valueType="num">
                                      <p:cBhvr>
                                        <p:cTn id="21" dur="500" fill="hold"/>
                                        <p:tgtEl>
                                          <p:spTgt spid="20"/>
                                        </p:tgtEl>
                                        <p:attrNameLst>
                                          <p:attrName>ppt_h</p:attrName>
                                        </p:attrNameLst>
                                      </p:cBhvr>
                                      <p:tavLst>
                                        <p:tav tm="0">
                                          <p:val>
                                            <p:fltVal val="0"/>
                                          </p:val>
                                        </p:tav>
                                        <p:tav tm="100000">
                                          <p:val>
                                            <p:strVal val="#ppt_h"/>
                                          </p:val>
                                        </p:tav>
                                      </p:tavLst>
                                    </p:anim>
                                    <p:animEffect transition="in" filter="fade">
                                      <p:cBhvr>
                                        <p:cTn id="22" dur="500"/>
                                        <p:tgtEl>
                                          <p:spTgt spid="20"/>
                                        </p:tgtEl>
                                      </p:cBhvr>
                                    </p:animEffect>
                                  </p:childTnLst>
                                </p:cTn>
                              </p:par>
                              <p:par>
                                <p:cTn id="23" presetID="53" presetClass="entr" presetSubtype="16" fill="hold" grpId="0" nodeType="withEffect">
                                  <p:stCondLst>
                                    <p:cond delay="225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par>
                                <p:cTn id="28" presetID="53" presetClass="entr" presetSubtype="16" fill="hold" grpId="0" nodeType="withEffect">
                                  <p:stCondLst>
                                    <p:cond delay="225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fltVal val="0"/>
                                          </p:val>
                                        </p:tav>
                                        <p:tav tm="100000">
                                          <p:val>
                                            <p:strVal val="#ppt_h"/>
                                          </p:val>
                                        </p:tav>
                                      </p:tavLst>
                                    </p:anim>
                                    <p:animEffect transition="in" filter="fade">
                                      <p:cBhvr>
                                        <p:cTn id="32" dur="500"/>
                                        <p:tgtEl>
                                          <p:spTgt spid="22"/>
                                        </p:tgtEl>
                                      </p:cBhvr>
                                    </p:animEffect>
                                  </p:childTnLst>
                                </p:cTn>
                              </p:par>
                              <p:par>
                                <p:cTn id="33" presetID="2" presetClass="entr" presetSubtype="1" fill="hold" grpId="0" nodeType="withEffect">
                                  <p:stCondLst>
                                    <p:cond delay="25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0-#ppt_h/2"/>
                                          </p:val>
                                        </p:tav>
                                        <p:tav tm="100000">
                                          <p:val>
                                            <p:strVal val="#ppt_y"/>
                                          </p:val>
                                        </p:tav>
                                      </p:tavLst>
                                    </p:anim>
                                  </p:childTnLst>
                                </p:cTn>
                              </p:par>
                              <p:par>
                                <p:cTn id="37" presetID="53" presetClass="entr" presetSubtype="16" fill="hold" grpId="0" nodeType="withEffect">
                                  <p:stCondLst>
                                    <p:cond delay="75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animBg="1"/>
      <p:bldP spid="21" grpId="0" animBg="1"/>
      <p:bldP spid="22" grpId="0" animBg="1"/>
      <p:bldP spid="32" grpId="0" animBg="1"/>
      <p:bldP spid="42" grpId="0" animBg="1"/>
      <p:bldP spid="3"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rrowheads="1"/>
          </p:cNvSpPr>
          <p:nvPr>
            <p:ph type="title"/>
          </p:nvPr>
        </p:nvSpPr>
        <p:spPr>
          <a:xfrm>
            <a:off x="1703388" y="765176"/>
            <a:ext cx="8540750" cy="974725"/>
          </a:xfrm>
          <a:noFill/>
        </p:spPr>
        <p:txBody>
          <a:bodyPr/>
          <a:lstStyle/>
          <a:p>
            <a:r>
              <a:rPr lang="zh-CN" altLang="zh-CN" sz="3150" b="1" dirty="0">
                <a:solidFill>
                  <a:srgbClr val="1F4E79"/>
                </a:solidFill>
                <a:latin typeface="黑体" panose="02010609060101010101" pitchFamily="49" charset="-122"/>
                <a:ea typeface="黑体" panose="02010609060101010101" pitchFamily="49" charset="-122"/>
                <a:cs typeface="+mj-ea"/>
              </a:rPr>
              <a:t>第三节  国民党与抗日的正面战场</a:t>
            </a:r>
            <a:endParaRPr lang="zh-CN" altLang="zh-CN" sz="3150" b="1" dirty="0">
              <a:solidFill>
                <a:srgbClr val="1F4E79"/>
              </a:solidFill>
              <a:latin typeface="黑体" panose="02010609060101010101" pitchFamily="49" charset="-122"/>
              <a:ea typeface="黑体" panose="02010609060101010101" pitchFamily="49" charset="-122"/>
              <a:cs typeface="+mj-ea"/>
            </a:endParaRPr>
          </a:p>
        </p:txBody>
      </p:sp>
      <p:pic>
        <p:nvPicPr>
          <p:cNvPr id="37894" name="Picture 6">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1" y="1989138"/>
            <a:ext cx="7561263"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890"/>
                                        </p:tgtEl>
                                        <p:attrNameLst>
                                          <p:attrName>style.visibility</p:attrName>
                                        </p:attrNameLst>
                                      </p:cBhvr>
                                      <p:to>
                                        <p:strVal val="visible"/>
                                      </p:to>
                                    </p:set>
                                    <p:animEffect transition="in" filter="blinds(horizontal)">
                                      <p:cBhvr>
                                        <p:cTn id="7" dur="500"/>
                                        <p:tgtEl>
                                          <p:spTgt spid="37890"/>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37894"/>
                                        </p:tgtEl>
                                        <p:attrNameLst>
                                          <p:attrName>style.visibility</p:attrName>
                                        </p:attrNameLst>
                                      </p:cBhvr>
                                      <p:to>
                                        <p:strVal val="visible"/>
                                      </p:to>
                                    </p:set>
                                    <p:animEffect transition="in" filter="wedge">
                                      <p:cBhvr>
                                        <p:cTn id="12" dur="500"/>
                                        <p:tgtEl>
                                          <p:spTgt spid="37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Rot="1" noChangeArrowheads="1"/>
          </p:cNvSpPr>
          <p:nvPr/>
        </p:nvSpPr>
        <p:spPr bwMode="auto">
          <a:xfrm>
            <a:off x="1847850" y="765176"/>
            <a:ext cx="8540750"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zh-CN" sz="3000" b="1" dirty="0">
                <a:solidFill>
                  <a:schemeClr val="tx2"/>
                </a:solidFill>
                <a:ea typeface="黑体" panose="02010609060101010101" pitchFamily="49" charset="-122"/>
              </a:rPr>
              <a:t>一、战略防御阶段的正面战场</a:t>
            </a:r>
            <a:endParaRPr lang="zh-CN" altLang="zh-CN" sz="3000" b="1" dirty="0">
              <a:solidFill>
                <a:schemeClr val="tx2"/>
              </a:solidFill>
              <a:ea typeface="黑体" panose="02010609060101010101" pitchFamily="49" charset="-122"/>
            </a:endParaRPr>
          </a:p>
        </p:txBody>
      </p:sp>
      <p:sp>
        <p:nvSpPr>
          <p:cNvPr id="38915" name="Text Box 3"/>
          <p:cNvSpPr txBox="1">
            <a:spLocks noChangeArrowheads="1"/>
          </p:cNvSpPr>
          <p:nvPr/>
        </p:nvSpPr>
        <p:spPr bwMode="auto">
          <a:xfrm>
            <a:off x="2430145" y="2964180"/>
            <a:ext cx="3112770" cy="1938020"/>
          </a:xfrm>
          <a:prstGeom prst="rect">
            <a:avLst/>
          </a:prstGeom>
          <a:solidFill>
            <a:schemeClr val="accent1"/>
          </a:solidFill>
          <a:ln w="28575">
            <a:solidFill>
              <a:srgbClr val="00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400" b="1" dirty="0">
                <a:latin typeface="方正姚体" panose="02010601030101010101" pitchFamily="2" charset="-122"/>
                <a:ea typeface="方正姚体" panose="02010601030101010101" pitchFamily="2" charset="-122"/>
              </a:rPr>
              <a:t> </a:t>
            </a:r>
            <a:r>
              <a:rPr lang="zh-CN" altLang="zh-CN" sz="2400" b="1" dirty="0">
                <a:latin typeface="+mj-ea"/>
                <a:ea typeface="+mj-ea"/>
              </a:rPr>
              <a:t>从1937年7月卢沟桥事变到1938年10月广州、武汉失守，中国抗战处于战略防御阶段</a:t>
            </a:r>
            <a:r>
              <a:rPr lang="zh-CN" altLang="zh-CN" sz="2400" b="1" dirty="0">
                <a:latin typeface="仿宋_GB2312" pitchFamily="1" charset="-122"/>
                <a:ea typeface="仿宋_GB2312" pitchFamily="1" charset="-122"/>
              </a:rPr>
              <a:t>。</a:t>
            </a:r>
            <a:endParaRPr lang="zh-CN" altLang="zh-CN" sz="2400" b="1" dirty="0">
              <a:latin typeface="仿宋_GB2312" pitchFamily="1" charset="-122"/>
              <a:ea typeface="仿宋_GB2312" pitchFamily="1" charset="-122"/>
            </a:endParaRPr>
          </a:p>
        </p:txBody>
      </p:sp>
      <p:pic>
        <p:nvPicPr>
          <p:cNvPr id="38916" name="Picture 4" descr="淞沪会战介绍"/>
          <p:cNvPicPr>
            <a:picLocks noGrp="1" noChangeAspect="1" noChangeArrowheads="1"/>
          </p:cNvPicPr>
          <p:nvPr>
            <p:ph sz="half" idx="1"/>
          </p:nvPr>
        </p:nvPicPr>
        <p:blipFill>
          <a:blip r:embed="rId1">
            <a:extLst>
              <a:ext uri="{28A0092B-C50C-407E-A947-70E740481C1C}">
                <a14:useLocalDpi xmlns:a14="http://schemas.microsoft.com/office/drawing/2010/main" val="0"/>
              </a:ext>
            </a:extLst>
          </a:blip>
          <a:srcRect/>
          <a:stretch>
            <a:fillRect/>
          </a:stretch>
        </p:blipFill>
        <p:spPr>
          <a:xfrm>
            <a:off x="6527800" y="1773238"/>
            <a:ext cx="3600450" cy="1871662"/>
          </a:xfr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17" name="Rectangle 5"/>
          <p:cNvSpPr>
            <a:spLocks noChangeArrowheads="1"/>
          </p:cNvSpPr>
          <p:nvPr/>
        </p:nvSpPr>
        <p:spPr bwMode="auto">
          <a:xfrm>
            <a:off x="6527800" y="3644900"/>
            <a:ext cx="3600450" cy="1785104"/>
          </a:xfrm>
          <a:prstGeom prst="rect">
            <a:avLst/>
          </a:prstGeom>
          <a:solidFill>
            <a:srgbClr val="FF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 typeface="Arial" panose="020B0604020202020204" pitchFamily="34" charset="0"/>
              <a:buNone/>
            </a:pPr>
            <a:r>
              <a:rPr lang="zh-CN" altLang="zh-CN" sz="2200" dirty="0">
                <a:latin typeface="+mj-ea"/>
                <a:ea typeface="+mj-ea"/>
              </a:rPr>
              <a:t>以国民党军队为主体的正面战场，担负了抗击日军战略进攻的主要任务。国民党军队组织了松沪、忻口、徐州、武汉会战等一系列战役。</a:t>
            </a:r>
            <a:endParaRPr lang="zh-CN" altLang="zh-CN" sz="2200" dirty="0">
              <a:latin typeface="+mj-ea"/>
              <a:ea typeface="+mj-ea"/>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8914"/>
                                        </p:tgtEl>
                                        <p:attrNameLst>
                                          <p:attrName>style.visibility</p:attrName>
                                        </p:attrNameLst>
                                      </p:cBhvr>
                                      <p:to>
                                        <p:strVal val="visible"/>
                                      </p:to>
                                    </p:set>
                                    <p:animEffect transition="in" filter="checkerboard(across)">
                                      <p:cBhvr>
                                        <p:cTn id="7" dur="500"/>
                                        <p:tgtEl>
                                          <p:spTgt spid="389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38915"/>
                                        </p:tgtEl>
                                        <p:attrNameLst>
                                          <p:attrName>style.visibility</p:attrName>
                                        </p:attrNameLst>
                                      </p:cBhvr>
                                      <p:to>
                                        <p:strVal val="visible"/>
                                      </p:to>
                                    </p:set>
                                    <p:animEffect transition="in" filter="slide(fromRight)">
                                      <p:cBhvr>
                                        <p:cTn id="12" dur="500"/>
                                        <p:tgtEl>
                                          <p:spTgt spid="38915"/>
                                        </p:tgtEl>
                                      </p:cBhvr>
                                    </p:animEffect>
                                  </p:childTnLst>
                                </p:cTn>
                              </p:par>
                              <p:par>
                                <p:cTn id="13" presetID="12" presetClass="entr" presetSubtype="2" fill="hold" nodeType="withEffect">
                                  <p:stCondLst>
                                    <p:cond delay="0"/>
                                  </p:stCondLst>
                                  <p:childTnLst>
                                    <p:set>
                                      <p:cBhvr>
                                        <p:cTn id="14" dur="1" fill="hold">
                                          <p:stCondLst>
                                            <p:cond delay="0"/>
                                          </p:stCondLst>
                                        </p:cTn>
                                        <p:tgtEl>
                                          <p:spTgt spid="38916"/>
                                        </p:tgtEl>
                                        <p:attrNameLst>
                                          <p:attrName>style.visibility</p:attrName>
                                        </p:attrNameLst>
                                      </p:cBhvr>
                                      <p:to>
                                        <p:strVal val="visible"/>
                                      </p:to>
                                    </p:set>
                                    <p:animEffect transition="in" filter="slide(fromRight)">
                                      <p:cBhvr>
                                        <p:cTn id="15" dur="500"/>
                                        <p:tgtEl>
                                          <p:spTgt spid="38916"/>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2" fill="hold" grpId="0" nodeType="clickEffect">
                                  <p:stCondLst>
                                    <p:cond delay="0"/>
                                  </p:stCondLst>
                                  <p:childTnLst>
                                    <p:set>
                                      <p:cBhvr>
                                        <p:cTn id="19" dur="1" fill="hold">
                                          <p:stCondLst>
                                            <p:cond delay="0"/>
                                          </p:stCondLst>
                                        </p:cTn>
                                        <p:tgtEl>
                                          <p:spTgt spid="38917"/>
                                        </p:tgtEl>
                                        <p:attrNameLst>
                                          <p:attrName>style.visibility</p:attrName>
                                        </p:attrNameLst>
                                      </p:cBhvr>
                                      <p:to>
                                        <p:strVal val="visible"/>
                                      </p:to>
                                    </p:set>
                                    <p:animEffect transition="in" filter="slide(fromRight)">
                                      <p:cBhvr>
                                        <p:cTn id="20" dur="500"/>
                                        <p:tgtEl>
                                          <p:spTgt spid="38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autoUpdateAnimBg="0"/>
      <p:bldP spid="38915" grpId="0" bldLvl="0" animBg="1" autoUpdateAnimBg="0"/>
      <p:bldP spid="38917"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Group 2"/>
          <p:cNvGrpSpPr/>
          <p:nvPr/>
        </p:nvGrpSpPr>
        <p:grpSpPr bwMode="auto">
          <a:xfrm>
            <a:off x="2208214" y="981076"/>
            <a:ext cx="7775575" cy="4824413"/>
            <a:chOff x="0" y="0"/>
            <a:chExt cx="5760" cy="4320"/>
          </a:xfrm>
        </p:grpSpPr>
        <p:pic>
          <p:nvPicPr>
            <p:cNvPr id="3687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576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872" name="Group 4"/>
            <p:cNvGrpSpPr/>
            <p:nvPr/>
          </p:nvGrpSpPr>
          <p:grpSpPr bwMode="auto">
            <a:xfrm>
              <a:off x="2400" y="0"/>
              <a:ext cx="3264" cy="594"/>
              <a:chOff x="0" y="0"/>
              <a:chExt cx="3264" cy="594"/>
            </a:xfrm>
          </p:grpSpPr>
          <p:sp>
            <p:nvSpPr>
              <p:cNvPr id="36879" name="AutoShape 5"/>
              <p:cNvSpPr>
                <a:spLocks noChangeArrowheads="1"/>
              </p:cNvSpPr>
              <p:nvPr/>
            </p:nvSpPr>
            <p:spPr bwMode="auto">
              <a:xfrm>
                <a:off x="0" y="0"/>
                <a:ext cx="3264" cy="528"/>
              </a:xfrm>
              <a:prstGeom prst="bevel">
                <a:avLst>
                  <a:gd name="adj" fmla="val 12500"/>
                </a:avLst>
              </a:prstGeom>
              <a:gradFill rotWithShape="0">
                <a:gsLst>
                  <a:gs pos="0">
                    <a:srgbClr val="FFEBFA"/>
                  </a:gs>
                  <a:gs pos="30000">
                    <a:srgbClr val="C4D6EB"/>
                  </a:gs>
                  <a:gs pos="60001">
                    <a:srgbClr val="85C2FF"/>
                  </a:gs>
                  <a:gs pos="100000">
                    <a:srgbClr val="5E9EFF"/>
                  </a:gs>
                </a:gsLst>
                <a:path path="rect">
                  <a:fillToRect l="50000" t="50000" r="50000" b="50000"/>
                </a:path>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 typeface="Arial" panose="020B0604020202020204" pitchFamily="34" charset="0"/>
                  <a:buNone/>
                </a:pPr>
                <a:endParaRPr lang="zh-CN" altLang="en-US" sz="2800">
                  <a:solidFill>
                    <a:srgbClr val="FF3300"/>
                  </a:solidFill>
                  <a:latin typeface="Times New Roman" panose="02020603050405020304" pitchFamily="18" charset="0"/>
                </a:endParaRPr>
              </a:p>
            </p:txBody>
          </p:sp>
          <p:sp>
            <p:nvSpPr>
              <p:cNvPr id="36880" name="Text Box 6"/>
              <p:cNvSpPr txBox="1">
                <a:spLocks noChangeArrowheads="1"/>
              </p:cNvSpPr>
              <p:nvPr/>
            </p:nvSpPr>
            <p:spPr bwMode="auto">
              <a:xfrm>
                <a:off x="575" y="48"/>
                <a:ext cx="2593"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000">
                    <a:solidFill>
                      <a:srgbClr val="990000"/>
                    </a:solidFill>
                    <a:latin typeface="Times New Roman" panose="02020603050405020304" pitchFamily="18" charset="0"/>
                    <a:ea typeface="黑体" panose="02010609060101010101" pitchFamily="49" charset="-122"/>
                  </a:rPr>
                  <a:t>国民党正面战场四次会战</a:t>
                </a:r>
                <a:endParaRPr lang="zh-CN" altLang="zh-CN" sz="2000">
                  <a:solidFill>
                    <a:srgbClr val="990000"/>
                  </a:solidFill>
                  <a:latin typeface="Times New Roman" panose="02020603050405020304" pitchFamily="18" charset="0"/>
                  <a:ea typeface="黑体" panose="02010609060101010101" pitchFamily="49" charset="-122"/>
                </a:endParaRPr>
              </a:p>
            </p:txBody>
          </p:sp>
          <p:sp>
            <p:nvSpPr>
              <p:cNvPr id="36881" name="Text Box 7"/>
              <p:cNvSpPr txBox="1">
                <a:spLocks noChangeArrowheads="1"/>
              </p:cNvSpPr>
              <p:nvPr/>
            </p:nvSpPr>
            <p:spPr bwMode="auto">
              <a:xfrm>
                <a:off x="383" y="239"/>
                <a:ext cx="2641"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000">
                    <a:solidFill>
                      <a:srgbClr val="FF3300"/>
                    </a:solidFill>
                    <a:latin typeface="黑体" panose="02010609060101010101" pitchFamily="49" charset="-122"/>
                    <a:ea typeface="黑体" panose="02010609060101010101" pitchFamily="49" charset="-122"/>
                  </a:rPr>
                  <a:t>1937年7月7日至1938年10月</a:t>
                </a:r>
                <a:endParaRPr lang="zh-CN" altLang="zh-CN" sz="2000">
                  <a:solidFill>
                    <a:srgbClr val="FF3300"/>
                  </a:solidFill>
                  <a:latin typeface="黑体" panose="02010609060101010101" pitchFamily="49" charset="-122"/>
                  <a:ea typeface="黑体" panose="02010609060101010101" pitchFamily="49" charset="-122"/>
                </a:endParaRPr>
              </a:p>
            </p:txBody>
          </p:sp>
        </p:grpSp>
        <p:sp>
          <p:nvSpPr>
            <p:cNvPr id="36873" name="AutoShape 8"/>
            <p:cNvSpPr>
              <a:spLocks noChangeArrowheads="1"/>
            </p:cNvSpPr>
            <p:nvPr/>
          </p:nvSpPr>
          <p:spPr bwMode="auto">
            <a:xfrm>
              <a:off x="3984" y="2352"/>
              <a:ext cx="960" cy="288"/>
            </a:xfrm>
            <a:prstGeom prst="wedgeRectCallout">
              <a:avLst>
                <a:gd name="adj1" fmla="val -53958"/>
                <a:gd name="adj2" fmla="val 79167"/>
              </a:avLst>
            </a:prstGeom>
            <a:solidFill>
              <a:srgbClr val="FF3300"/>
            </a:solidFill>
            <a:ln w="19050">
              <a:solidFill>
                <a:srgbClr val="00FF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2000">
                  <a:solidFill>
                    <a:srgbClr val="0000FF"/>
                  </a:solidFill>
                  <a:latin typeface="Times New Roman" panose="02020603050405020304" pitchFamily="18" charset="0"/>
                  <a:ea typeface="黑体" panose="02010609060101010101" pitchFamily="49" charset="-122"/>
                </a:rPr>
                <a:t>淞沪会战</a:t>
              </a:r>
              <a:endParaRPr lang="zh-CN" altLang="zh-CN" sz="2000">
                <a:solidFill>
                  <a:srgbClr val="0000FF"/>
                </a:solidFill>
                <a:latin typeface="Times New Roman" panose="02020603050405020304" pitchFamily="18" charset="0"/>
                <a:ea typeface="黑体" panose="02010609060101010101" pitchFamily="49" charset="-122"/>
              </a:endParaRPr>
            </a:p>
          </p:txBody>
        </p:sp>
        <p:sp>
          <p:nvSpPr>
            <p:cNvPr id="36874" name="AutoShape 9"/>
            <p:cNvSpPr>
              <a:spLocks noChangeArrowheads="1"/>
            </p:cNvSpPr>
            <p:nvPr/>
          </p:nvSpPr>
          <p:spPr bwMode="auto">
            <a:xfrm>
              <a:off x="2112" y="2160"/>
              <a:ext cx="912" cy="336"/>
            </a:xfrm>
            <a:prstGeom prst="wedgeRectCallout">
              <a:avLst>
                <a:gd name="adj1" fmla="val 67324"/>
                <a:gd name="adj2" fmla="val 46727"/>
              </a:avLst>
            </a:prstGeom>
            <a:solidFill>
              <a:srgbClr val="FF0000"/>
            </a:solidFill>
            <a:ln w="19050">
              <a:solidFill>
                <a:srgbClr val="00FF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2000">
                  <a:solidFill>
                    <a:srgbClr val="0000FF"/>
                  </a:solidFill>
                  <a:latin typeface="Times New Roman" panose="02020603050405020304" pitchFamily="18" charset="0"/>
                  <a:ea typeface="黑体" panose="02010609060101010101" pitchFamily="49" charset="-122"/>
                  <a:hlinkClick r:id="rId2" action="ppaction://hlinksldjump"/>
                </a:rPr>
                <a:t>徐州会战</a:t>
              </a:r>
              <a:endParaRPr lang="zh-CN" altLang="zh-CN" sz="2000">
                <a:solidFill>
                  <a:srgbClr val="0000FF"/>
                </a:solidFill>
                <a:latin typeface="Times New Roman" panose="02020603050405020304" pitchFamily="18" charset="0"/>
                <a:ea typeface="黑体" panose="02010609060101010101" pitchFamily="49" charset="-122"/>
              </a:endParaRPr>
            </a:p>
          </p:txBody>
        </p:sp>
        <p:sp>
          <p:nvSpPr>
            <p:cNvPr id="36875" name="AutoShape 10"/>
            <p:cNvSpPr>
              <a:spLocks noChangeArrowheads="1"/>
            </p:cNvSpPr>
            <p:nvPr/>
          </p:nvSpPr>
          <p:spPr bwMode="auto">
            <a:xfrm>
              <a:off x="864" y="1632"/>
              <a:ext cx="960" cy="384"/>
            </a:xfrm>
            <a:prstGeom prst="wedgeRectCallout">
              <a:avLst>
                <a:gd name="adj1" fmla="val 96458"/>
                <a:gd name="adj2" fmla="val 42449"/>
              </a:avLst>
            </a:prstGeom>
            <a:solidFill>
              <a:srgbClr val="FF0000"/>
            </a:solidFill>
            <a:ln w="19050">
              <a:solidFill>
                <a:srgbClr val="00FF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2000">
                  <a:solidFill>
                    <a:srgbClr val="0000FF"/>
                  </a:solidFill>
                  <a:latin typeface="Times New Roman" panose="02020603050405020304" pitchFamily="18" charset="0"/>
                  <a:ea typeface="黑体" panose="02010609060101010101" pitchFamily="49" charset="-122"/>
                  <a:hlinkClick r:id="rId2" action="ppaction://hlinksldjump"/>
                </a:rPr>
                <a:t>太原会战</a:t>
              </a:r>
              <a:endParaRPr lang="zh-CN" altLang="zh-CN" sz="2000">
                <a:solidFill>
                  <a:srgbClr val="0000FF"/>
                </a:solidFill>
                <a:latin typeface="Times New Roman" panose="02020603050405020304" pitchFamily="18" charset="0"/>
                <a:ea typeface="黑体" panose="02010609060101010101" pitchFamily="49" charset="-122"/>
              </a:endParaRPr>
            </a:p>
          </p:txBody>
        </p:sp>
        <p:sp>
          <p:nvSpPr>
            <p:cNvPr id="36876" name="AutoShape 11"/>
            <p:cNvSpPr>
              <a:spLocks noChangeArrowheads="1"/>
            </p:cNvSpPr>
            <p:nvPr/>
          </p:nvSpPr>
          <p:spPr bwMode="auto">
            <a:xfrm>
              <a:off x="1440" y="2640"/>
              <a:ext cx="960" cy="336"/>
            </a:xfrm>
            <a:prstGeom prst="wedgeRectCallout">
              <a:avLst>
                <a:gd name="adj1" fmla="val 74583"/>
                <a:gd name="adj2" fmla="val 0"/>
              </a:avLst>
            </a:prstGeom>
            <a:solidFill>
              <a:srgbClr val="FF0000"/>
            </a:solidFill>
            <a:ln w="19050">
              <a:solidFill>
                <a:srgbClr val="00FF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zh-CN" sz="2000">
                  <a:solidFill>
                    <a:srgbClr val="0000FF"/>
                  </a:solidFill>
                  <a:latin typeface="Times New Roman" panose="02020603050405020304" pitchFamily="18" charset="0"/>
                  <a:ea typeface="黑体" panose="02010609060101010101" pitchFamily="49" charset="-122"/>
                </a:rPr>
                <a:t>武汉会战</a:t>
              </a:r>
              <a:endParaRPr lang="zh-CN" altLang="zh-CN" sz="2000">
                <a:solidFill>
                  <a:srgbClr val="0000FF"/>
                </a:solidFill>
                <a:latin typeface="Times New Roman" panose="02020603050405020304" pitchFamily="18" charset="0"/>
                <a:ea typeface="黑体" panose="02010609060101010101" pitchFamily="49" charset="-122"/>
              </a:endParaRPr>
            </a:p>
          </p:txBody>
        </p:sp>
        <p:sp>
          <p:nvSpPr>
            <p:cNvPr id="36877" name="AutoShape 12"/>
            <p:cNvSpPr>
              <a:spLocks noChangeArrowheads="1"/>
            </p:cNvSpPr>
            <p:nvPr/>
          </p:nvSpPr>
          <p:spPr bwMode="auto">
            <a:xfrm>
              <a:off x="1872" y="1248"/>
              <a:ext cx="1344" cy="240"/>
            </a:xfrm>
            <a:prstGeom prst="wedgeRoundRectCallout">
              <a:avLst>
                <a:gd name="adj1" fmla="val 16519"/>
                <a:gd name="adj2" fmla="val 170417"/>
                <a:gd name="adj3" fmla="val 16667"/>
              </a:avLst>
            </a:prstGeom>
            <a:solidFill>
              <a:schemeClr val="accent1"/>
            </a:solidFill>
            <a:ln w="12700">
              <a:solidFill>
                <a:srgbClr val="FFFF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0"/>
                </a:spcBef>
                <a:buClrTx/>
                <a:buFont typeface="Arial" panose="020B0604020202020204" pitchFamily="34" charset="0"/>
                <a:buNone/>
              </a:pPr>
              <a:r>
                <a:rPr lang="zh-CN" altLang="zh-CN" sz="2000">
                  <a:latin typeface="Times New Roman" panose="02020603050405020304" pitchFamily="18" charset="0"/>
                  <a:ea typeface="黑体" panose="02010609060101010101" pitchFamily="49" charset="-122"/>
                </a:rPr>
                <a:t>卢沟桥事变</a:t>
              </a:r>
              <a:endParaRPr lang="zh-CN" altLang="zh-CN" sz="2000">
                <a:latin typeface="Times New Roman" panose="02020603050405020304" pitchFamily="18" charset="0"/>
                <a:ea typeface="黑体" panose="02010609060101010101" pitchFamily="49" charset="-122"/>
              </a:endParaRPr>
            </a:p>
          </p:txBody>
        </p:sp>
        <p:sp>
          <p:nvSpPr>
            <p:cNvPr id="36878" name="AutoShape 13"/>
            <p:cNvSpPr>
              <a:spLocks noChangeArrowheads="1"/>
            </p:cNvSpPr>
            <p:nvPr/>
          </p:nvSpPr>
          <p:spPr bwMode="auto">
            <a:xfrm>
              <a:off x="2880" y="2976"/>
              <a:ext cx="1344" cy="240"/>
            </a:xfrm>
            <a:prstGeom prst="wedgeRoundRectCallout">
              <a:avLst>
                <a:gd name="adj1" fmla="val -4685"/>
                <a:gd name="adj2" fmla="val -192083"/>
                <a:gd name="adj3" fmla="val 16667"/>
              </a:avLst>
            </a:prstGeom>
            <a:solidFill>
              <a:schemeClr val="accent1"/>
            </a:solidFill>
            <a:ln w="12700">
              <a:solidFill>
                <a:srgbClr val="FFFF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0"/>
                </a:spcBef>
                <a:buClrTx/>
                <a:buFont typeface="Arial" panose="020B0604020202020204" pitchFamily="34" charset="0"/>
                <a:buNone/>
              </a:pPr>
              <a:r>
                <a:rPr lang="zh-CN" altLang="zh-CN" sz="2000">
                  <a:latin typeface="Times New Roman" panose="02020603050405020304" pitchFamily="18" charset="0"/>
                  <a:ea typeface="黑体" panose="02010609060101010101" pitchFamily="49" charset="-122"/>
                </a:rPr>
                <a:t>南京大屠杀</a:t>
              </a:r>
              <a:endParaRPr lang="zh-CN" altLang="zh-CN" sz="2000">
                <a:latin typeface="Times New Roman" panose="02020603050405020304" pitchFamily="18" charset="0"/>
                <a:ea typeface="黑体" panose="02010609060101010101" pitchFamily="49" charset="-122"/>
              </a:endParaRPr>
            </a:p>
          </p:txBody>
        </p:sp>
      </p:grpSp>
    </p:spTree>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checkerboard(across)">
                                      <p:cBhvr>
                                        <p:cTn id="7" dur="500"/>
                                        <p:tgtEl>
                                          <p:spTgt spid="39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2424113" y="1196975"/>
            <a:ext cx="4176712" cy="433388"/>
          </a:xfrm>
          <a:prstGeom prst="rect">
            <a:avLst/>
          </a:prstGeom>
          <a:solidFill>
            <a:srgbClr val="FF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400" b="1" dirty="0">
                <a:solidFill>
                  <a:schemeClr val="tx2"/>
                </a:solidFill>
                <a:ea typeface="黑体" panose="02010609060101010101" pitchFamily="49" charset="-122"/>
              </a:rPr>
              <a:t>国民政府抗战初期的抗战政策</a:t>
            </a:r>
            <a:endParaRPr lang="zh-CN" altLang="zh-CN" sz="2400" b="1" dirty="0">
              <a:solidFill>
                <a:schemeClr val="tx2"/>
              </a:solidFill>
              <a:ea typeface="黑体" panose="02010609060101010101" pitchFamily="49" charset="-122"/>
            </a:endParaRPr>
          </a:p>
        </p:txBody>
      </p:sp>
      <p:sp>
        <p:nvSpPr>
          <p:cNvPr id="43011" name="Text Box 3"/>
          <p:cNvSpPr txBox="1">
            <a:spLocks noChangeArrowheads="1"/>
          </p:cNvSpPr>
          <p:nvPr/>
        </p:nvSpPr>
        <p:spPr bwMode="auto">
          <a:xfrm>
            <a:off x="2424113" y="1844675"/>
            <a:ext cx="2951162" cy="3600986"/>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400" dirty="0">
                <a:latin typeface="+mj-ea"/>
                <a:ea typeface="+mj-ea"/>
              </a:rPr>
              <a:t>1938年初，国民政府改组军事委员会，聘请周恩来担任政治部副部长。    </a:t>
            </a:r>
            <a:endParaRPr lang="zh-CN" altLang="zh-CN" sz="2400" dirty="0">
              <a:latin typeface="+mj-ea"/>
              <a:ea typeface="+mj-ea"/>
            </a:endParaRPr>
          </a:p>
          <a:p>
            <a:pPr eaLnBrk="1" hangingPunct="1">
              <a:spcBef>
                <a:spcPct val="50000"/>
              </a:spcBef>
              <a:buClrTx/>
              <a:buFont typeface="Arial" panose="020B0604020202020204" pitchFamily="34" charset="0"/>
              <a:buNone/>
            </a:pPr>
            <a:r>
              <a:rPr lang="zh-CN" altLang="zh-CN" sz="2400" dirty="0">
                <a:latin typeface="+mj-ea"/>
                <a:ea typeface="+mj-ea"/>
              </a:rPr>
              <a:t>1938年6月，成立了国民参政会。国民政府还对庞杂的经济行政机构也进行过大规模的调整。</a:t>
            </a:r>
            <a:endParaRPr lang="zh-CN" altLang="zh-CN" sz="2400" dirty="0">
              <a:latin typeface="+mj-ea"/>
              <a:ea typeface="+mj-ea"/>
            </a:endParaRPr>
          </a:p>
        </p:txBody>
      </p:sp>
      <p:grpSp>
        <p:nvGrpSpPr>
          <p:cNvPr id="43012" name="Group 4"/>
          <p:cNvGrpSpPr/>
          <p:nvPr/>
        </p:nvGrpSpPr>
        <p:grpSpPr bwMode="auto">
          <a:xfrm>
            <a:off x="6743701" y="1196975"/>
            <a:ext cx="3241675" cy="2776538"/>
            <a:chOff x="0" y="0"/>
            <a:chExt cx="2042" cy="1749"/>
          </a:xfrm>
        </p:grpSpPr>
        <p:pic>
          <p:nvPicPr>
            <p:cNvPr id="3892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2042" cy="1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25" name="Rectangle 6"/>
            <p:cNvSpPr>
              <a:spLocks noChangeArrowheads="1"/>
            </p:cNvSpPr>
            <p:nvPr/>
          </p:nvSpPr>
          <p:spPr bwMode="auto">
            <a:xfrm>
              <a:off x="907" y="1543"/>
              <a:ext cx="1089" cy="192"/>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zh-CN" sz="1400">
                  <a:solidFill>
                    <a:schemeClr val="bg1"/>
                  </a:solidFill>
                  <a:ea typeface="楷体_GB2312" pitchFamily="1" charset="-122"/>
                </a:rPr>
                <a:t>第一届国民参政会</a:t>
              </a:r>
              <a:endParaRPr lang="zh-CN" altLang="zh-CN" sz="1400">
                <a:solidFill>
                  <a:schemeClr val="bg1"/>
                </a:solidFill>
                <a:ea typeface="楷体_GB2312" pitchFamily="1" charset="-122"/>
              </a:endParaRPr>
            </a:p>
          </p:txBody>
        </p:sp>
      </p:grpSp>
      <p:grpSp>
        <p:nvGrpSpPr>
          <p:cNvPr id="43015" name="Group 7"/>
          <p:cNvGrpSpPr/>
          <p:nvPr/>
        </p:nvGrpSpPr>
        <p:grpSpPr bwMode="auto">
          <a:xfrm>
            <a:off x="5735639" y="3068639"/>
            <a:ext cx="3240087" cy="2670175"/>
            <a:chOff x="0" y="0"/>
            <a:chExt cx="2041" cy="1682"/>
          </a:xfrm>
        </p:grpSpPr>
        <p:pic>
          <p:nvPicPr>
            <p:cNvPr id="3892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041" cy="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3" name="Rectangle 9"/>
            <p:cNvSpPr>
              <a:spLocks noChangeArrowheads="1"/>
            </p:cNvSpPr>
            <p:nvPr/>
          </p:nvSpPr>
          <p:spPr bwMode="auto">
            <a:xfrm>
              <a:off x="771" y="1451"/>
              <a:ext cx="1180" cy="173"/>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 typeface="Arial" panose="020B0604020202020204" pitchFamily="34" charset="0"/>
                <a:buNone/>
              </a:pPr>
              <a:r>
                <a:rPr lang="zh-CN" altLang="zh-CN" sz="1200">
                  <a:solidFill>
                    <a:schemeClr val="bg1"/>
                  </a:solidFill>
                  <a:ea typeface="楷体_GB2312" pitchFamily="1" charset="-122"/>
                </a:rPr>
                <a:t>改组后军事委员会政治部</a:t>
              </a:r>
              <a:endParaRPr lang="zh-CN" altLang="zh-CN" sz="1200">
                <a:solidFill>
                  <a:schemeClr val="bg1"/>
                </a:solidFill>
                <a:latin typeface="Times New Roman" panose="02020603050405020304" pitchFamily="18" charset="0"/>
              </a:endParaRPr>
            </a:p>
          </p:txBody>
        </p:sp>
      </p:grpSp>
    </p:spTree>
  </p:cSld>
  <p:clrMapOvr>
    <a:masterClrMapping/>
  </p:clrMapOvr>
  <p:transition>
    <p:wheel spokes="2"/>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010"/>
                                        </p:tgtEl>
                                        <p:attrNameLst>
                                          <p:attrName>style.visibility</p:attrName>
                                        </p:attrNameLst>
                                      </p:cBhvr>
                                      <p:to>
                                        <p:strVal val="visible"/>
                                      </p:to>
                                    </p:set>
                                    <p:animEffect transition="in" filter="blinds(horizontal)">
                                      <p:cBhvr>
                                        <p:cTn id="7" dur="500"/>
                                        <p:tgtEl>
                                          <p:spTgt spid="4301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43011"/>
                                        </p:tgtEl>
                                        <p:attrNameLst>
                                          <p:attrName>style.visibility</p:attrName>
                                        </p:attrNameLst>
                                      </p:cBhvr>
                                      <p:to>
                                        <p:strVal val="visible"/>
                                      </p:to>
                                    </p:set>
                                    <p:animEffect transition="in" filter="slide(fromLeft)">
                                      <p:cBhvr>
                                        <p:cTn id="12" dur="500"/>
                                        <p:tgtEl>
                                          <p:spTgt spid="4301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43012"/>
                                        </p:tgtEl>
                                        <p:attrNameLst>
                                          <p:attrName>style.visibility</p:attrName>
                                        </p:attrNameLst>
                                      </p:cBhvr>
                                      <p:to>
                                        <p:strVal val="visible"/>
                                      </p:to>
                                    </p:set>
                                    <p:animEffect transition="in" filter="slide(fromRight)">
                                      <p:cBhvr>
                                        <p:cTn id="17" dur="500"/>
                                        <p:tgtEl>
                                          <p:spTgt spid="4301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43015"/>
                                        </p:tgtEl>
                                        <p:attrNameLst>
                                          <p:attrName>style.visibility</p:attrName>
                                        </p:attrNameLst>
                                      </p:cBhvr>
                                      <p:to>
                                        <p:strVal val="visible"/>
                                      </p:to>
                                    </p:set>
                                    <p:animEffect transition="in" filter="slide(fromBottom)">
                                      <p:cBhvr>
                                        <p:cTn id="22" dur="500"/>
                                        <p:tgtEl>
                                          <p:spTgt spid="43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animBg="1" autoUpdateAnimBg="0"/>
      <p:bldP spid="43011"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2495551" y="1341438"/>
            <a:ext cx="2951163" cy="946150"/>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 typeface="Arial" panose="020B0604020202020204" pitchFamily="34" charset="0"/>
              <a:buNone/>
            </a:pPr>
            <a:r>
              <a:rPr lang="zh-CN" altLang="zh-CN" sz="2800" b="1" dirty="0">
                <a:latin typeface="Times New Roman" panose="02020603050405020304" pitchFamily="18" charset="0"/>
                <a:ea typeface="黑体" panose="02010609060101010101" pitchFamily="49" charset="-122"/>
              </a:rPr>
              <a:t>国民党正面战场总体失败的原因</a:t>
            </a:r>
            <a:endParaRPr lang="zh-CN" altLang="zh-CN" sz="2800" b="1" dirty="0">
              <a:latin typeface="Times New Roman" panose="02020603050405020304" pitchFamily="18" charset="0"/>
              <a:ea typeface="黑体" panose="02010609060101010101" pitchFamily="49" charset="-122"/>
            </a:endParaRPr>
          </a:p>
        </p:txBody>
      </p:sp>
      <p:grpSp>
        <p:nvGrpSpPr>
          <p:cNvPr id="44035" name="Group 3"/>
          <p:cNvGrpSpPr/>
          <p:nvPr/>
        </p:nvGrpSpPr>
        <p:grpSpPr bwMode="auto">
          <a:xfrm>
            <a:off x="2566988" y="2636839"/>
            <a:ext cx="2952750" cy="3024187"/>
            <a:chOff x="0" y="0"/>
            <a:chExt cx="1860" cy="1905"/>
          </a:xfrm>
        </p:grpSpPr>
        <p:sp>
          <p:nvSpPr>
            <p:cNvPr id="39948" name="AutoShape 4"/>
            <p:cNvSpPr>
              <a:spLocks noChangeArrowheads="1"/>
            </p:cNvSpPr>
            <p:nvPr/>
          </p:nvSpPr>
          <p:spPr bwMode="auto">
            <a:xfrm>
              <a:off x="0" y="0"/>
              <a:ext cx="1860" cy="1905"/>
            </a:xfrm>
            <a:prstGeom prst="plaque">
              <a:avLst>
                <a:gd name="adj" fmla="val 14736"/>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 typeface="Arial" panose="020B0604020202020204" pitchFamily="34" charset="0"/>
                <a:buNone/>
              </a:pPr>
              <a:endParaRPr lang="zh-CN" altLang="en-US" sz="2800">
                <a:solidFill>
                  <a:srgbClr val="FF3300"/>
                </a:solidFill>
                <a:latin typeface="Times New Roman" panose="02020603050405020304" pitchFamily="18" charset="0"/>
              </a:endParaRPr>
            </a:p>
          </p:txBody>
        </p:sp>
        <p:sp>
          <p:nvSpPr>
            <p:cNvPr id="39949" name="Rectangle 5"/>
            <p:cNvSpPr>
              <a:spLocks noChangeArrowheads="1"/>
            </p:cNvSpPr>
            <p:nvPr/>
          </p:nvSpPr>
          <p:spPr bwMode="auto">
            <a:xfrm>
              <a:off x="363" y="181"/>
              <a:ext cx="1180" cy="327"/>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 typeface="Arial" panose="020B0604020202020204" pitchFamily="34" charset="0"/>
                <a:buNone/>
              </a:pPr>
              <a:r>
                <a:rPr lang="zh-CN" altLang="zh-CN" sz="2800" b="1" dirty="0">
                  <a:latin typeface="Times New Roman" panose="02020603050405020304" pitchFamily="18" charset="0"/>
                  <a:ea typeface="黑体" panose="02010609060101010101" pitchFamily="49" charset="-122"/>
                </a:rPr>
                <a:t>客观方面</a:t>
              </a:r>
              <a:endParaRPr lang="zh-CN" altLang="zh-CN" sz="2800" b="1" dirty="0">
                <a:latin typeface="Times New Roman" panose="02020603050405020304" pitchFamily="18" charset="0"/>
                <a:ea typeface="黑体" panose="02010609060101010101" pitchFamily="49" charset="-122"/>
              </a:endParaRPr>
            </a:p>
          </p:txBody>
        </p:sp>
        <p:sp>
          <p:nvSpPr>
            <p:cNvPr id="39950" name="Rectangle 6"/>
            <p:cNvSpPr>
              <a:spLocks noChangeArrowheads="1"/>
            </p:cNvSpPr>
            <p:nvPr/>
          </p:nvSpPr>
          <p:spPr bwMode="auto">
            <a:xfrm>
              <a:off x="181" y="635"/>
              <a:ext cx="1450" cy="1134"/>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 typeface="Wingdings" panose="05000000000000000000" pitchFamily="2" charset="2"/>
                <a:buNone/>
              </a:pPr>
              <a:r>
                <a:rPr lang="zh-CN" altLang="zh-CN" sz="2800" dirty="0">
                  <a:latin typeface="+mj-ea"/>
                  <a:ea typeface="+mj-ea"/>
                </a:rPr>
                <a:t>在敌我力量对比上，日军占很大优势</a:t>
              </a:r>
              <a:endParaRPr lang="zh-CN" altLang="zh-CN" sz="2800" dirty="0">
                <a:latin typeface="+mj-ea"/>
                <a:ea typeface="+mj-ea"/>
              </a:endParaRPr>
            </a:p>
          </p:txBody>
        </p:sp>
      </p:grpSp>
      <p:grpSp>
        <p:nvGrpSpPr>
          <p:cNvPr id="44039" name="Group 7"/>
          <p:cNvGrpSpPr/>
          <p:nvPr/>
        </p:nvGrpSpPr>
        <p:grpSpPr bwMode="auto">
          <a:xfrm>
            <a:off x="5880101" y="1125538"/>
            <a:ext cx="4029075" cy="5551488"/>
            <a:chOff x="0" y="0"/>
            <a:chExt cx="2538" cy="3497"/>
          </a:xfrm>
        </p:grpSpPr>
        <p:sp>
          <p:nvSpPr>
            <p:cNvPr id="39945" name="AutoShape 8"/>
            <p:cNvSpPr>
              <a:spLocks noChangeArrowheads="1"/>
            </p:cNvSpPr>
            <p:nvPr/>
          </p:nvSpPr>
          <p:spPr bwMode="auto">
            <a:xfrm>
              <a:off x="0" y="0"/>
              <a:ext cx="2538" cy="2948"/>
            </a:xfrm>
            <a:prstGeom prst="plaque">
              <a:avLst>
                <a:gd name="adj" fmla="val 14736"/>
              </a:avLst>
            </a:prstGeom>
            <a:solidFill>
              <a:srgbClr val="CC66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 typeface="Arial" panose="020B0604020202020204" pitchFamily="34" charset="0"/>
                <a:buNone/>
              </a:pPr>
              <a:endParaRPr lang="zh-CN" altLang="en-US" sz="2800">
                <a:solidFill>
                  <a:srgbClr val="FF3300"/>
                </a:solidFill>
                <a:latin typeface="Times New Roman" panose="02020603050405020304" pitchFamily="18" charset="0"/>
              </a:endParaRPr>
            </a:p>
          </p:txBody>
        </p:sp>
        <p:sp>
          <p:nvSpPr>
            <p:cNvPr id="39946" name="Rectangle 9"/>
            <p:cNvSpPr>
              <a:spLocks noChangeArrowheads="1"/>
            </p:cNvSpPr>
            <p:nvPr/>
          </p:nvSpPr>
          <p:spPr bwMode="auto">
            <a:xfrm>
              <a:off x="726" y="181"/>
              <a:ext cx="1134" cy="327"/>
            </a:xfrm>
            <a:prstGeom prst="rect">
              <a:avLst/>
            </a:prstGeom>
            <a:solidFill>
              <a:srgbClr val="CC66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None/>
              </a:pPr>
              <a:r>
                <a:rPr lang="zh-CN" altLang="zh-CN" sz="2800" b="1" dirty="0">
                  <a:latin typeface="Times New Roman" panose="02020603050405020304" pitchFamily="18" charset="0"/>
                  <a:ea typeface="黑体" panose="02010609060101010101" pitchFamily="49" charset="-122"/>
                </a:rPr>
                <a:t>主观方面</a:t>
              </a:r>
              <a:endParaRPr lang="zh-CN" altLang="zh-CN" sz="2800" b="1" dirty="0">
                <a:latin typeface="Times New Roman" panose="02020603050405020304" pitchFamily="18" charset="0"/>
                <a:ea typeface="黑体" panose="02010609060101010101" pitchFamily="49" charset="-122"/>
              </a:endParaRPr>
            </a:p>
          </p:txBody>
        </p:sp>
        <p:sp>
          <p:nvSpPr>
            <p:cNvPr id="39947" name="Rectangle 10"/>
            <p:cNvSpPr>
              <a:spLocks noChangeArrowheads="1"/>
            </p:cNvSpPr>
            <p:nvPr/>
          </p:nvSpPr>
          <p:spPr bwMode="auto">
            <a:xfrm>
              <a:off x="46" y="725"/>
              <a:ext cx="2404" cy="2772"/>
            </a:xfrm>
            <a:prstGeom prst="rect">
              <a:avLst/>
            </a:prstGeom>
            <a:solidFill>
              <a:srgbClr val="CC66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None/>
              </a:pPr>
              <a:r>
                <a:rPr lang="zh-CN" altLang="zh-CN" sz="2800" dirty="0">
                  <a:latin typeface="+mj-ea"/>
                  <a:ea typeface="+mj-ea"/>
                </a:rPr>
                <a:t>在战略指导方针上，国民党发生了失误。一个方面，蒋介石集团在决心抗战的同时，却又害怕广泛动员群众，实行片面抗战路线；另一方面，在战略战术上，没有采取积极防御的方针，而是进行单纯的阵地防御战。</a:t>
              </a:r>
              <a:endParaRPr lang="zh-CN" altLang="zh-CN" sz="2800" dirty="0">
                <a:latin typeface="+mj-ea"/>
                <a:ea typeface="+mj-ea"/>
              </a:endParaRPr>
            </a:p>
          </p:txBody>
        </p:sp>
      </p:grpSp>
    </p:spTree>
  </p:cSld>
  <p:clrMapOvr>
    <a:masterClrMapping/>
  </p:clrMapOvr>
  <p:transition>
    <p:wheel spokes="2"/>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034"/>
                                        </p:tgtEl>
                                        <p:attrNameLst>
                                          <p:attrName>style.visibility</p:attrName>
                                        </p:attrNameLst>
                                      </p:cBhvr>
                                      <p:to>
                                        <p:strVal val="visible"/>
                                      </p:to>
                                    </p:set>
                                    <p:animEffect transition="in" filter="blinds(horizontal)">
                                      <p:cBhvr>
                                        <p:cTn id="7" dur="500"/>
                                        <p:tgtEl>
                                          <p:spTgt spid="4403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4035"/>
                                        </p:tgtEl>
                                        <p:attrNameLst>
                                          <p:attrName>style.visibility</p:attrName>
                                        </p:attrNameLst>
                                      </p:cBhvr>
                                      <p:to>
                                        <p:strVal val="visible"/>
                                      </p:to>
                                    </p:set>
                                    <p:animEffect transition="in" filter="blinds(horizontal)">
                                      <p:cBhvr>
                                        <p:cTn id="12" dur="500"/>
                                        <p:tgtEl>
                                          <p:spTgt spid="44035"/>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44039"/>
                                        </p:tgtEl>
                                        <p:attrNameLst>
                                          <p:attrName>style.visibility</p:attrName>
                                        </p:attrNameLst>
                                      </p:cBhvr>
                                      <p:to>
                                        <p:strVal val="visible"/>
                                      </p:to>
                                    </p:set>
                                    <p:animEffect transition="in" filter="wedge">
                                      <p:cBhvr>
                                        <p:cTn id="17" dur="500"/>
                                        <p:tgtEl>
                                          <p:spTgt spid="44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Rot="1" noChangeArrowheads="1"/>
          </p:cNvSpPr>
          <p:nvPr/>
        </p:nvSpPr>
        <p:spPr bwMode="auto">
          <a:xfrm>
            <a:off x="1847850" y="620714"/>
            <a:ext cx="854075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zh-CN" sz="3000" b="1" dirty="0">
                <a:solidFill>
                  <a:schemeClr val="tx2"/>
                </a:solidFill>
                <a:ea typeface="黑体" panose="02010609060101010101" pitchFamily="49" charset="-122"/>
              </a:rPr>
              <a:t>二、战略相持阶段的正面战场</a:t>
            </a:r>
            <a:endParaRPr lang="zh-CN" altLang="zh-CN" sz="3000" b="1" dirty="0">
              <a:solidFill>
                <a:schemeClr val="tx2"/>
              </a:solidFill>
              <a:ea typeface="黑体" panose="02010609060101010101" pitchFamily="49" charset="-122"/>
            </a:endParaRPr>
          </a:p>
        </p:txBody>
      </p:sp>
      <p:sp>
        <p:nvSpPr>
          <p:cNvPr id="45059" name="Text Box 3"/>
          <p:cNvSpPr txBox="1">
            <a:spLocks noChangeArrowheads="1"/>
          </p:cNvSpPr>
          <p:nvPr/>
        </p:nvSpPr>
        <p:spPr bwMode="auto">
          <a:xfrm>
            <a:off x="2424115" y="1376395"/>
            <a:ext cx="3443286" cy="727046"/>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400" b="1" dirty="0">
                <a:solidFill>
                  <a:schemeClr val="tx2"/>
                </a:solidFill>
                <a:ea typeface="黑体" panose="02010609060101010101" pitchFamily="49" charset="-122"/>
              </a:rPr>
              <a:t>国民党政策的重大变化</a:t>
            </a:r>
            <a:endParaRPr lang="zh-CN" altLang="zh-CN" sz="2400" b="1" dirty="0">
              <a:solidFill>
                <a:schemeClr val="tx2"/>
              </a:solidFill>
              <a:ea typeface="黑体" panose="02010609060101010101" pitchFamily="49" charset="-122"/>
            </a:endParaRPr>
          </a:p>
        </p:txBody>
      </p:sp>
      <p:sp>
        <p:nvSpPr>
          <p:cNvPr id="45060" name="Text Box 4"/>
          <p:cNvSpPr txBox="1">
            <a:spLocks noChangeArrowheads="1"/>
          </p:cNvSpPr>
          <p:nvPr/>
        </p:nvSpPr>
        <p:spPr bwMode="auto">
          <a:xfrm>
            <a:off x="2424114" y="2205038"/>
            <a:ext cx="3240087" cy="3157146"/>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Font typeface="Arial" panose="020B0604020202020204" pitchFamily="34" charset="0"/>
              <a:buNone/>
            </a:pPr>
            <a:r>
              <a:rPr lang="zh-CN" altLang="zh-CN" sz="2400" dirty="0">
                <a:latin typeface="楷体_GB2312" pitchFamily="1" charset="-122"/>
                <a:ea typeface="楷体_GB2312" pitchFamily="1" charset="-122"/>
              </a:rPr>
              <a:t> </a:t>
            </a:r>
            <a:r>
              <a:rPr lang="zh-CN" altLang="zh-CN" sz="2400" dirty="0">
                <a:latin typeface="+mj-ea"/>
                <a:ea typeface="+mj-ea"/>
              </a:rPr>
              <a:t>1939年1月，国民党五届五中全会决定成立“防共委员会”，确定了“防共、限共、溶共、反共”的方针.这标志着国民党由片面抗战逐步转变为消极抗战。</a:t>
            </a:r>
            <a:endParaRPr lang="zh-CN" altLang="zh-CN" sz="2400" dirty="0">
              <a:latin typeface="+mj-ea"/>
              <a:ea typeface="+mj-ea"/>
            </a:endParaRPr>
          </a:p>
        </p:txBody>
      </p:sp>
      <p:grpSp>
        <p:nvGrpSpPr>
          <p:cNvPr id="45061" name="Group 5"/>
          <p:cNvGrpSpPr/>
          <p:nvPr/>
        </p:nvGrpSpPr>
        <p:grpSpPr bwMode="auto">
          <a:xfrm>
            <a:off x="5735638" y="1628775"/>
            <a:ext cx="4248150" cy="2341834"/>
            <a:chOff x="0" y="0"/>
            <a:chExt cx="1996" cy="2039"/>
          </a:xfrm>
        </p:grpSpPr>
        <p:pic>
          <p:nvPicPr>
            <p:cNvPr id="40973"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996" cy="20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74" name="Rectangle 7"/>
            <p:cNvSpPr>
              <a:spLocks noChangeArrowheads="1"/>
            </p:cNvSpPr>
            <p:nvPr/>
          </p:nvSpPr>
          <p:spPr bwMode="auto">
            <a:xfrm>
              <a:off x="817" y="1771"/>
              <a:ext cx="1134" cy="268"/>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zh-CN" sz="1400">
                  <a:solidFill>
                    <a:srgbClr val="FFFFFF"/>
                  </a:solidFill>
                  <a:ea typeface="楷体_GB2312" pitchFamily="1" charset="-122"/>
                </a:rPr>
                <a:t>国民党五届五中全会</a:t>
              </a:r>
              <a:endParaRPr lang="zh-CN" altLang="zh-CN" sz="1400">
                <a:solidFill>
                  <a:srgbClr val="FFFFFF"/>
                </a:solidFill>
                <a:ea typeface="楷体_GB2312" pitchFamily="1" charset="-122"/>
              </a:endParaRPr>
            </a:p>
          </p:txBody>
        </p:sp>
      </p:grpSp>
      <p:grpSp>
        <p:nvGrpSpPr>
          <p:cNvPr id="45064" name="Group 8"/>
          <p:cNvGrpSpPr/>
          <p:nvPr/>
        </p:nvGrpSpPr>
        <p:grpSpPr bwMode="auto">
          <a:xfrm>
            <a:off x="5735639" y="3933826"/>
            <a:ext cx="4249737" cy="1871663"/>
            <a:chOff x="0" y="0"/>
            <a:chExt cx="2586" cy="961"/>
          </a:xfrm>
        </p:grpSpPr>
        <p:pic>
          <p:nvPicPr>
            <p:cNvPr id="40971" name="Picture 9">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586" cy="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2" name="Rectangle 10"/>
            <p:cNvSpPr>
              <a:spLocks noChangeArrowheads="1"/>
            </p:cNvSpPr>
            <p:nvPr/>
          </p:nvSpPr>
          <p:spPr bwMode="auto">
            <a:xfrm>
              <a:off x="227" y="771"/>
              <a:ext cx="2313" cy="141"/>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Font typeface="Arial" panose="020B0604020202020204" pitchFamily="34" charset="0"/>
                <a:buNone/>
              </a:pPr>
              <a:r>
                <a:rPr lang="zh-CN" altLang="zh-CN" sz="1200">
                  <a:solidFill>
                    <a:srgbClr val="FFFFFF"/>
                  </a:solidFill>
                  <a:ea typeface="楷体_GB2312" pitchFamily="1" charset="-122"/>
                </a:rPr>
                <a:t>国民党五届五中全会秘密下达的限制异党活动办法</a:t>
              </a:r>
              <a:endParaRPr lang="zh-CN" altLang="zh-CN" sz="1200">
                <a:solidFill>
                  <a:srgbClr val="FFFFFF"/>
                </a:solidFill>
                <a:latin typeface="Times New Roman" panose="02020603050405020304" pitchFamily="18" charset="0"/>
              </a:endParaRPr>
            </a:p>
          </p:txBody>
        </p:sp>
      </p:grpSp>
    </p:spTree>
  </p:cSld>
  <p:clrMapOvr>
    <a:masterClrMapping/>
  </p:clrMapOvr>
  <p:transition>
    <p:wheel spokes="3"/>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5058"/>
                                        </p:tgtEl>
                                        <p:attrNameLst>
                                          <p:attrName>style.visibility</p:attrName>
                                        </p:attrNameLst>
                                      </p:cBhvr>
                                      <p:to>
                                        <p:strVal val="visible"/>
                                      </p:to>
                                    </p:set>
                                    <p:animEffect transition="in" filter="checkerboard(across)">
                                      <p:cBhvr>
                                        <p:cTn id="7" dur="500"/>
                                        <p:tgtEl>
                                          <p:spTgt spid="4505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5059"/>
                                        </p:tgtEl>
                                        <p:attrNameLst>
                                          <p:attrName>style.visibility</p:attrName>
                                        </p:attrNameLst>
                                      </p:cBhvr>
                                      <p:to>
                                        <p:strVal val="visible"/>
                                      </p:to>
                                    </p:set>
                                    <p:animEffect transition="in" filter="checkerboard(across)">
                                      <p:cBhvr>
                                        <p:cTn id="12" dur="500"/>
                                        <p:tgtEl>
                                          <p:spTgt spid="4505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45060"/>
                                        </p:tgtEl>
                                        <p:attrNameLst>
                                          <p:attrName>style.visibility</p:attrName>
                                        </p:attrNameLst>
                                      </p:cBhvr>
                                      <p:to>
                                        <p:strVal val="visible"/>
                                      </p:to>
                                    </p:set>
                                    <p:animEffect transition="in" filter="slide(fromLeft)">
                                      <p:cBhvr>
                                        <p:cTn id="17" dur="500"/>
                                        <p:tgtEl>
                                          <p:spTgt spid="4506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45061"/>
                                        </p:tgtEl>
                                        <p:attrNameLst>
                                          <p:attrName>style.visibility</p:attrName>
                                        </p:attrNameLst>
                                      </p:cBhvr>
                                      <p:to>
                                        <p:strVal val="visible"/>
                                      </p:to>
                                    </p:set>
                                    <p:animEffect transition="in" filter="slide(fromBottom)">
                                      <p:cBhvr>
                                        <p:cTn id="22" dur="500"/>
                                        <p:tgtEl>
                                          <p:spTgt spid="45061"/>
                                        </p:tgtEl>
                                      </p:cBhvr>
                                    </p:animEffect>
                                  </p:childTnLst>
                                </p:cTn>
                              </p:par>
                              <p:par>
                                <p:cTn id="23" presetID="12" presetClass="entr" presetSubtype="4" fill="hold" nodeType="withEffect">
                                  <p:stCondLst>
                                    <p:cond delay="0"/>
                                  </p:stCondLst>
                                  <p:childTnLst>
                                    <p:set>
                                      <p:cBhvr>
                                        <p:cTn id="24" dur="1" fill="hold">
                                          <p:stCondLst>
                                            <p:cond delay="0"/>
                                          </p:stCondLst>
                                        </p:cTn>
                                        <p:tgtEl>
                                          <p:spTgt spid="45064"/>
                                        </p:tgtEl>
                                        <p:attrNameLst>
                                          <p:attrName>style.visibility</p:attrName>
                                        </p:attrNameLst>
                                      </p:cBhvr>
                                      <p:to>
                                        <p:strVal val="visible"/>
                                      </p:to>
                                    </p:set>
                                    <p:animEffect transition="in" filter="slide(fromBottom)">
                                      <p:cBhvr>
                                        <p:cTn id="25" dur="500"/>
                                        <p:tgtEl>
                                          <p:spTgt spid="45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autoUpdateAnimBg="0"/>
      <p:bldP spid="45059" grpId="0" animBg="1" autoUpdateAnimBg="0"/>
      <p:bldP spid="45060"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2351088" y="1052513"/>
            <a:ext cx="2952750" cy="647700"/>
          </a:xfrm>
          <a:prstGeom prst="rect">
            <a:avLst/>
          </a:prstGeom>
          <a:solidFill>
            <a:schemeClr val="tx2"/>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000" b="1" dirty="0">
                <a:solidFill>
                  <a:schemeClr val="bg1"/>
                </a:solidFill>
                <a:ea typeface="黑体" panose="02010609060101010101" pitchFamily="49" charset="-122"/>
              </a:rPr>
              <a:t>国民党为配合美、英</a:t>
            </a:r>
            <a:endParaRPr lang="zh-CN" altLang="zh-CN" sz="2000" b="1" dirty="0">
              <a:solidFill>
                <a:schemeClr val="bg1"/>
              </a:solidFill>
              <a:ea typeface="黑体" panose="02010609060101010101" pitchFamily="49" charset="-122"/>
            </a:endParaRPr>
          </a:p>
          <a:p>
            <a:pPr algn="ctr" eaLnBrk="1" hangingPunct="1">
              <a:spcBef>
                <a:spcPct val="0"/>
              </a:spcBef>
              <a:buClrTx/>
              <a:buFont typeface="Arial" panose="020B0604020202020204" pitchFamily="34" charset="0"/>
              <a:buNone/>
            </a:pPr>
            <a:r>
              <a:rPr lang="zh-CN" altLang="zh-CN" sz="2000" b="1" dirty="0">
                <a:solidFill>
                  <a:schemeClr val="bg1"/>
                </a:solidFill>
                <a:ea typeface="黑体" panose="02010609060101010101" pitchFamily="49" charset="-122"/>
              </a:rPr>
              <a:t>在中国战区的作战</a:t>
            </a:r>
            <a:endParaRPr lang="zh-CN" altLang="zh-CN" sz="2000" b="1" dirty="0">
              <a:solidFill>
                <a:schemeClr val="bg1"/>
              </a:solidFill>
              <a:ea typeface="黑体" panose="02010609060101010101" pitchFamily="49" charset="-122"/>
            </a:endParaRPr>
          </a:p>
        </p:txBody>
      </p:sp>
      <p:sp>
        <p:nvSpPr>
          <p:cNvPr id="47107" name="Text Box 3"/>
          <p:cNvSpPr txBox="1">
            <a:spLocks noChangeArrowheads="1"/>
          </p:cNvSpPr>
          <p:nvPr/>
        </p:nvSpPr>
        <p:spPr bwMode="auto">
          <a:xfrm>
            <a:off x="2351088" y="1773239"/>
            <a:ext cx="2952750" cy="3951287"/>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buClrTx/>
              <a:buFont typeface="Arial" panose="020B0604020202020204" pitchFamily="34" charset="0"/>
              <a:buNone/>
            </a:pPr>
            <a:r>
              <a:rPr lang="zh-CN" altLang="zh-CN" sz="2000" dirty="0">
                <a:latin typeface="+mn-ea"/>
                <a:ea typeface="+mn-ea"/>
              </a:rPr>
              <a:t>1941年12月，美、英对日宣战。美方提议设立中国战区。为配合美、英打击日军，国民政府命令各战区发起攻击。1942年元旦发起的第三次长沙会战，使日军死伤5万余人。同年 2月，中国远征军进入缅甸对日作战。陆军第200师师长戴安澜在缅北殉国。</a:t>
            </a:r>
            <a:endParaRPr lang="zh-CN" altLang="zh-CN" sz="2000" dirty="0">
              <a:latin typeface="+mn-ea"/>
              <a:ea typeface="+mn-ea"/>
            </a:endParaRPr>
          </a:p>
        </p:txBody>
      </p:sp>
      <p:grpSp>
        <p:nvGrpSpPr>
          <p:cNvPr id="47108" name="Group 4"/>
          <p:cNvGrpSpPr/>
          <p:nvPr/>
        </p:nvGrpSpPr>
        <p:grpSpPr bwMode="auto">
          <a:xfrm>
            <a:off x="5448300" y="1052513"/>
            <a:ext cx="3887788" cy="4464050"/>
            <a:chOff x="0" y="0"/>
            <a:chExt cx="1769" cy="1566"/>
          </a:xfrm>
        </p:grpSpPr>
        <p:pic>
          <p:nvPicPr>
            <p:cNvPr id="42000"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769" cy="15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2001" name="Rectangle 6"/>
            <p:cNvSpPr>
              <a:spLocks noChangeArrowheads="1"/>
            </p:cNvSpPr>
            <p:nvPr/>
          </p:nvSpPr>
          <p:spPr bwMode="auto">
            <a:xfrm>
              <a:off x="1089" y="1315"/>
              <a:ext cx="635" cy="107"/>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1400">
                  <a:solidFill>
                    <a:schemeClr val="bg1"/>
                  </a:solidFill>
                  <a:ea typeface="楷体_GB2312" pitchFamily="1" charset="-122"/>
                </a:rPr>
                <a:t>长沙会战</a:t>
              </a:r>
              <a:endParaRPr lang="zh-CN" altLang="zh-CN" sz="1400">
                <a:solidFill>
                  <a:schemeClr val="bg1"/>
                </a:solidFill>
                <a:ea typeface="楷体_GB2312" pitchFamily="1" charset="-122"/>
              </a:endParaRPr>
            </a:p>
          </p:txBody>
        </p:sp>
      </p:grpSp>
      <p:grpSp>
        <p:nvGrpSpPr>
          <p:cNvPr id="47114" name="Group 10"/>
          <p:cNvGrpSpPr/>
          <p:nvPr/>
        </p:nvGrpSpPr>
        <p:grpSpPr bwMode="auto">
          <a:xfrm>
            <a:off x="5448300" y="1052513"/>
            <a:ext cx="3887788" cy="4519612"/>
            <a:chOff x="0" y="0"/>
            <a:chExt cx="2110" cy="2891"/>
          </a:xfrm>
        </p:grpSpPr>
        <p:pic>
          <p:nvPicPr>
            <p:cNvPr id="4199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10" cy="2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7" name="Text Box 12"/>
            <p:cNvSpPr txBox="1">
              <a:spLocks noChangeArrowheads="1"/>
            </p:cNvSpPr>
            <p:nvPr/>
          </p:nvSpPr>
          <p:spPr bwMode="auto">
            <a:xfrm>
              <a:off x="544" y="2676"/>
              <a:ext cx="1406" cy="215"/>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Font typeface="Arial" panose="020B0604020202020204" pitchFamily="34" charset="0"/>
                <a:buNone/>
              </a:pPr>
              <a:r>
                <a:rPr lang="zh-CN" altLang="zh-CN" sz="1600">
                  <a:solidFill>
                    <a:schemeClr val="bg1"/>
                  </a:solidFill>
                  <a:latin typeface="Times New Roman" panose="02020603050405020304" pitchFamily="18" charset="0"/>
                </a:rPr>
                <a:t>中国远征军入缅作战</a:t>
              </a:r>
              <a:endParaRPr lang="zh-CN" altLang="zh-CN" sz="1600">
                <a:solidFill>
                  <a:schemeClr val="bg1"/>
                </a:solidFill>
                <a:latin typeface="Times New Roman" panose="02020603050405020304" pitchFamily="18" charset="0"/>
              </a:endParaRPr>
            </a:p>
          </p:txBody>
        </p:sp>
      </p:grpSp>
      <p:pic>
        <p:nvPicPr>
          <p:cNvPr id="4711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8300" y="1052514"/>
            <a:ext cx="3887788"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18" name="Group 14"/>
          <p:cNvGrpSpPr/>
          <p:nvPr/>
        </p:nvGrpSpPr>
        <p:grpSpPr bwMode="auto">
          <a:xfrm>
            <a:off x="5448300" y="1052514"/>
            <a:ext cx="3867150" cy="4681537"/>
            <a:chOff x="0" y="0"/>
            <a:chExt cx="1120" cy="1452"/>
          </a:xfrm>
        </p:grpSpPr>
        <p:pic>
          <p:nvPicPr>
            <p:cNvPr id="41994"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120" cy="1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1995" name="Rectangle 16"/>
            <p:cNvSpPr>
              <a:spLocks noChangeArrowheads="1"/>
            </p:cNvSpPr>
            <p:nvPr/>
          </p:nvSpPr>
          <p:spPr bwMode="auto">
            <a:xfrm>
              <a:off x="453" y="1224"/>
              <a:ext cx="636" cy="114"/>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zh-CN" sz="1800">
                  <a:solidFill>
                    <a:schemeClr val="bg1"/>
                  </a:solidFill>
                  <a:ea typeface="楷体_GB2312" pitchFamily="1" charset="-122"/>
                </a:rPr>
                <a:t>戴安澜将军</a:t>
              </a:r>
              <a:endParaRPr lang="zh-CN" altLang="zh-CN" sz="1800">
                <a:solidFill>
                  <a:schemeClr val="bg1"/>
                </a:solidFill>
                <a:ea typeface="楷体_GB2312" pitchFamily="1" charset="-122"/>
              </a:endParaRPr>
            </a:p>
          </p:txBody>
        </p:sp>
      </p:gr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checkerboard(across)">
                                      <p:cBhvr>
                                        <p:cTn id="7" dur="500"/>
                                        <p:tgtEl>
                                          <p:spTgt spid="4710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47107"/>
                                        </p:tgtEl>
                                        <p:attrNameLst>
                                          <p:attrName>style.visibility</p:attrName>
                                        </p:attrNameLst>
                                      </p:cBhvr>
                                      <p:to>
                                        <p:strVal val="visible"/>
                                      </p:to>
                                    </p:set>
                                    <p:animEffect transition="in" filter="slide(fromLeft)">
                                      <p:cBhvr>
                                        <p:cTn id="12" dur="500"/>
                                        <p:tgtEl>
                                          <p:spTgt spid="4710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47108"/>
                                        </p:tgtEl>
                                        <p:attrNameLst>
                                          <p:attrName>style.visibility</p:attrName>
                                        </p:attrNameLst>
                                      </p:cBhvr>
                                      <p:to>
                                        <p:strVal val="visible"/>
                                      </p:to>
                                    </p:set>
                                    <p:animEffect transition="in" filter="slide(fromRight)">
                                      <p:cBhvr>
                                        <p:cTn id="17" dur="500"/>
                                        <p:tgtEl>
                                          <p:spTgt spid="4710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47114"/>
                                        </p:tgtEl>
                                        <p:attrNameLst>
                                          <p:attrName>style.visibility</p:attrName>
                                        </p:attrNameLst>
                                      </p:cBhvr>
                                      <p:to>
                                        <p:strVal val="visible"/>
                                      </p:to>
                                    </p:set>
                                    <p:animEffect transition="in" filter="slide(fromBottom)">
                                      <p:cBhvr>
                                        <p:cTn id="22" dur="500"/>
                                        <p:tgtEl>
                                          <p:spTgt spid="47114"/>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47117"/>
                                        </p:tgtEl>
                                        <p:attrNameLst>
                                          <p:attrName>style.visibility</p:attrName>
                                        </p:attrNameLst>
                                      </p:cBhvr>
                                      <p:to>
                                        <p:strVal val="visible"/>
                                      </p:to>
                                    </p:set>
                                    <p:animEffect transition="in" filter="slide(fromBottom)">
                                      <p:cBhvr>
                                        <p:cTn id="27" dur="500"/>
                                        <p:tgtEl>
                                          <p:spTgt spid="47117"/>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47118"/>
                                        </p:tgtEl>
                                        <p:attrNameLst>
                                          <p:attrName>style.visibility</p:attrName>
                                        </p:attrNameLst>
                                      </p:cBhvr>
                                      <p:to>
                                        <p:strVal val="visible"/>
                                      </p:to>
                                    </p:set>
                                    <p:animEffect transition="in" filter="slide(fromBottom)">
                                      <p:cBhvr>
                                        <p:cTn id="32" dur="500"/>
                                        <p:tgtEl>
                                          <p:spTgt spid="47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animBg="1" autoUpdateAnimBg="0"/>
      <p:bldP spid="47107"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5808664" y="1125539"/>
            <a:ext cx="4122737" cy="484187"/>
          </a:xfrm>
          <a:prstGeom prst="rect">
            <a:avLst/>
          </a:prstGeom>
          <a:solidFill>
            <a:schemeClr val="bg2"/>
          </a:solidFill>
          <a:ln w="9525">
            <a:solidFill>
              <a:schemeClr val="bg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400" b="1" dirty="0">
                <a:solidFill>
                  <a:schemeClr val="tx2"/>
                </a:solidFill>
                <a:ea typeface="黑体" panose="02010609060101010101" pitchFamily="49" charset="-122"/>
              </a:rPr>
              <a:t>国民党军队正面战场的溃败</a:t>
            </a:r>
            <a:endParaRPr lang="zh-CN" altLang="zh-CN" sz="2400" b="1" dirty="0">
              <a:solidFill>
                <a:schemeClr val="tx2"/>
              </a:solidFill>
              <a:ea typeface="黑体" panose="02010609060101010101" pitchFamily="49" charset="-122"/>
            </a:endParaRPr>
          </a:p>
        </p:txBody>
      </p:sp>
      <p:sp>
        <p:nvSpPr>
          <p:cNvPr id="48131" name="Text Box 3"/>
          <p:cNvSpPr txBox="1">
            <a:spLocks noChangeArrowheads="1"/>
          </p:cNvSpPr>
          <p:nvPr/>
        </p:nvSpPr>
        <p:spPr bwMode="auto">
          <a:xfrm>
            <a:off x="5749926" y="1798639"/>
            <a:ext cx="4233863" cy="1200329"/>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400" dirty="0">
                <a:latin typeface="+mn-ea"/>
                <a:ea typeface="+mn-ea"/>
              </a:rPr>
              <a:t>1944年4月至1945年 1月，在豫湘桂战役中，国民党军队遭到大溃败。</a:t>
            </a:r>
            <a:endParaRPr lang="zh-CN" altLang="zh-CN" sz="2400" dirty="0">
              <a:latin typeface="+mn-ea"/>
              <a:ea typeface="+mn-ea"/>
            </a:endParaRPr>
          </a:p>
        </p:txBody>
      </p:sp>
      <p:grpSp>
        <p:nvGrpSpPr>
          <p:cNvPr id="48132" name="Group 4"/>
          <p:cNvGrpSpPr/>
          <p:nvPr/>
        </p:nvGrpSpPr>
        <p:grpSpPr bwMode="auto">
          <a:xfrm>
            <a:off x="5735638" y="3141664"/>
            <a:ext cx="4248150" cy="3000375"/>
            <a:chOff x="0" y="0"/>
            <a:chExt cx="2721" cy="1890"/>
          </a:xfrm>
        </p:grpSpPr>
        <p:pic>
          <p:nvPicPr>
            <p:cNvPr id="4303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2721" cy="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4" name="Rectangle 6"/>
            <p:cNvSpPr>
              <a:spLocks noChangeArrowheads="1"/>
            </p:cNvSpPr>
            <p:nvPr/>
          </p:nvSpPr>
          <p:spPr bwMode="auto">
            <a:xfrm>
              <a:off x="272" y="1678"/>
              <a:ext cx="2268" cy="212"/>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zh-CN" sz="1600">
                  <a:solidFill>
                    <a:schemeClr val="bg1"/>
                  </a:solidFill>
                  <a:ea typeface="楷体_GB2312" pitchFamily="1" charset="-122"/>
                </a:rPr>
                <a:t>豫湘桂战役后流离失所的桂林市民</a:t>
              </a:r>
              <a:endParaRPr lang="zh-CN" altLang="zh-CN" sz="1600">
                <a:solidFill>
                  <a:schemeClr val="bg1"/>
                </a:solidFill>
                <a:ea typeface="楷体_GB2312" pitchFamily="1" charset="-122"/>
              </a:endParaRPr>
            </a:p>
          </p:txBody>
        </p:sp>
      </p:grpSp>
      <p:grpSp>
        <p:nvGrpSpPr>
          <p:cNvPr id="48135" name="Group 7"/>
          <p:cNvGrpSpPr/>
          <p:nvPr/>
        </p:nvGrpSpPr>
        <p:grpSpPr bwMode="auto">
          <a:xfrm>
            <a:off x="2279650" y="1052514"/>
            <a:ext cx="3384550" cy="4968875"/>
            <a:chOff x="0" y="0"/>
            <a:chExt cx="1829" cy="3130"/>
          </a:xfrm>
        </p:grpSpPr>
        <p:grpSp>
          <p:nvGrpSpPr>
            <p:cNvPr id="43018" name="Group 8"/>
            <p:cNvGrpSpPr/>
            <p:nvPr/>
          </p:nvGrpSpPr>
          <p:grpSpPr bwMode="auto">
            <a:xfrm>
              <a:off x="0" y="1678"/>
              <a:ext cx="1815" cy="1452"/>
              <a:chOff x="0" y="0"/>
              <a:chExt cx="2496" cy="3672"/>
            </a:xfrm>
          </p:grpSpPr>
          <p:pic>
            <p:nvPicPr>
              <p:cNvPr id="43022" name="Picture 9"/>
              <p:cNvPicPr>
                <a:picLocks noChangeAspect="1" noChangeArrowheads="1"/>
              </p:cNvPicPr>
              <p:nvPr/>
            </p:nvPicPr>
            <p:blipFill>
              <a:blip r:embed="rId2">
                <a:lum bright="-36000" contrast="54000"/>
                <a:extLst>
                  <a:ext uri="{28A0092B-C50C-407E-A947-70E740481C1C}">
                    <a14:useLocalDpi xmlns:a14="http://schemas.microsoft.com/office/drawing/2010/main" val="0"/>
                  </a:ext>
                </a:extLst>
              </a:blip>
              <a:srcRect/>
              <a:stretch>
                <a:fillRect/>
              </a:stretch>
            </p:blipFill>
            <p:spPr bwMode="auto">
              <a:xfrm>
                <a:off x="0" y="0"/>
                <a:ext cx="2496" cy="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3" name="Line 10"/>
              <p:cNvSpPr>
                <a:spLocks noChangeShapeType="1"/>
              </p:cNvSpPr>
              <p:nvPr/>
            </p:nvSpPr>
            <p:spPr bwMode="auto">
              <a:xfrm flipH="1">
                <a:off x="1776" y="48"/>
                <a:ext cx="48" cy="144"/>
              </a:xfrm>
              <a:prstGeom prst="line">
                <a:avLst/>
              </a:prstGeom>
              <a:noFill/>
              <a:ln w="57150">
                <a:solidFill>
                  <a:srgbClr val="FF7C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24" name="Line 11"/>
              <p:cNvSpPr>
                <a:spLocks noChangeShapeType="1"/>
              </p:cNvSpPr>
              <p:nvPr/>
            </p:nvSpPr>
            <p:spPr bwMode="auto">
              <a:xfrm>
                <a:off x="1776" y="192"/>
                <a:ext cx="144" cy="336"/>
              </a:xfrm>
              <a:prstGeom prst="line">
                <a:avLst/>
              </a:prstGeom>
              <a:noFill/>
              <a:ln w="57150">
                <a:solidFill>
                  <a:srgbClr val="FF7C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25" name="Line 12"/>
              <p:cNvSpPr>
                <a:spLocks noChangeShapeType="1"/>
              </p:cNvSpPr>
              <p:nvPr/>
            </p:nvSpPr>
            <p:spPr bwMode="auto">
              <a:xfrm flipH="1">
                <a:off x="1872" y="528"/>
                <a:ext cx="48" cy="672"/>
              </a:xfrm>
              <a:prstGeom prst="line">
                <a:avLst/>
              </a:prstGeom>
              <a:noFill/>
              <a:ln w="57150">
                <a:solidFill>
                  <a:srgbClr val="FF7C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26" name="Line 13"/>
              <p:cNvSpPr>
                <a:spLocks noChangeShapeType="1"/>
              </p:cNvSpPr>
              <p:nvPr/>
            </p:nvSpPr>
            <p:spPr bwMode="auto">
              <a:xfrm>
                <a:off x="1872" y="1152"/>
                <a:ext cx="96" cy="288"/>
              </a:xfrm>
              <a:prstGeom prst="line">
                <a:avLst/>
              </a:prstGeom>
              <a:noFill/>
              <a:ln w="57150">
                <a:solidFill>
                  <a:srgbClr val="FF7C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27" name="Line 14"/>
              <p:cNvSpPr>
                <a:spLocks noChangeShapeType="1"/>
              </p:cNvSpPr>
              <p:nvPr/>
            </p:nvSpPr>
            <p:spPr bwMode="auto">
              <a:xfrm flipH="1">
                <a:off x="1680" y="1440"/>
                <a:ext cx="288" cy="192"/>
              </a:xfrm>
              <a:prstGeom prst="line">
                <a:avLst/>
              </a:prstGeom>
              <a:noFill/>
              <a:ln w="57150">
                <a:solidFill>
                  <a:srgbClr val="FF7C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28" name="Line 15"/>
              <p:cNvSpPr>
                <a:spLocks noChangeShapeType="1"/>
              </p:cNvSpPr>
              <p:nvPr/>
            </p:nvSpPr>
            <p:spPr bwMode="auto">
              <a:xfrm flipH="1">
                <a:off x="1584" y="1632"/>
                <a:ext cx="96" cy="528"/>
              </a:xfrm>
              <a:prstGeom prst="line">
                <a:avLst/>
              </a:prstGeom>
              <a:noFill/>
              <a:ln w="57150">
                <a:solidFill>
                  <a:srgbClr val="FF7C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29" name="Line 16"/>
              <p:cNvSpPr>
                <a:spLocks noChangeShapeType="1"/>
              </p:cNvSpPr>
              <p:nvPr/>
            </p:nvSpPr>
            <p:spPr bwMode="auto">
              <a:xfrm>
                <a:off x="1584" y="2208"/>
                <a:ext cx="144" cy="432"/>
              </a:xfrm>
              <a:prstGeom prst="line">
                <a:avLst/>
              </a:prstGeom>
              <a:noFill/>
              <a:ln w="57150">
                <a:solidFill>
                  <a:srgbClr val="FF7C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30" name="Line 17"/>
              <p:cNvSpPr>
                <a:spLocks noChangeShapeType="1"/>
              </p:cNvSpPr>
              <p:nvPr/>
            </p:nvSpPr>
            <p:spPr bwMode="auto">
              <a:xfrm>
                <a:off x="1728" y="2640"/>
                <a:ext cx="48" cy="384"/>
              </a:xfrm>
              <a:prstGeom prst="line">
                <a:avLst/>
              </a:prstGeom>
              <a:noFill/>
              <a:ln w="57150">
                <a:solidFill>
                  <a:srgbClr val="FF7C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31" name="Line 18"/>
              <p:cNvSpPr>
                <a:spLocks noChangeShapeType="1"/>
              </p:cNvSpPr>
              <p:nvPr/>
            </p:nvSpPr>
            <p:spPr bwMode="auto">
              <a:xfrm flipH="1">
                <a:off x="1200" y="2160"/>
                <a:ext cx="384" cy="288"/>
              </a:xfrm>
              <a:prstGeom prst="line">
                <a:avLst/>
              </a:prstGeom>
              <a:noFill/>
              <a:ln w="57150">
                <a:solidFill>
                  <a:srgbClr val="FF7C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32" name="Line 19"/>
              <p:cNvSpPr>
                <a:spLocks noChangeShapeType="1"/>
              </p:cNvSpPr>
              <p:nvPr/>
            </p:nvSpPr>
            <p:spPr bwMode="auto">
              <a:xfrm flipH="1">
                <a:off x="816" y="2448"/>
                <a:ext cx="384" cy="432"/>
              </a:xfrm>
              <a:prstGeom prst="line">
                <a:avLst/>
              </a:prstGeom>
              <a:noFill/>
              <a:ln w="57150">
                <a:solidFill>
                  <a:srgbClr val="FF7C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019" name="Group 20"/>
            <p:cNvGrpSpPr/>
            <p:nvPr/>
          </p:nvGrpSpPr>
          <p:grpSpPr bwMode="auto">
            <a:xfrm>
              <a:off x="0" y="0"/>
              <a:ext cx="1829" cy="1649"/>
              <a:chOff x="0" y="0"/>
              <a:chExt cx="2053" cy="2290"/>
            </a:xfrm>
          </p:grpSpPr>
          <p:pic>
            <p:nvPicPr>
              <p:cNvPr id="43020"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053" cy="2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1" name="Rectangle 22"/>
              <p:cNvSpPr>
                <a:spLocks noChangeArrowheads="1"/>
              </p:cNvSpPr>
              <p:nvPr/>
            </p:nvSpPr>
            <p:spPr bwMode="auto">
              <a:xfrm>
                <a:off x="1134" y="1996"/>
                <a:ext cx="862" cy="294"/>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 typeface="Arial" panose="020B0604020202020204" pitchFamily="34" charset="0"/>
                  <a:buNone/>
                </a:pPr>
                <a:r>
                  <a:rPr lang="zh-CN" altLang="zh-CN" sz="1600">
                    <a:solidFill>
                      <a:schemeClr val="bg1"/>
                    </a:solidFill>
                    <a:ea typeface="楷体_GB2312" pitchFamily="1" charset="-122"/>
                  </a:rPr>
                  <a:t>豫湘桂战役</a:t>
                </a:r>
                <a:endParaRPr lang="zh-CN" altLang="zh-CN" sz="1600">
                  <a:solidFill>
                    <a:schemeClr val="bg1"/>
                  </a:solidFill>
                  <a:latin typeface="Times New Roman" panose="02020603050405020304" pitchFamily="18" charset="0"/>
                </a:endParaRPr>
              </a:p>
            </p:txBody>
          </p:sp>
        </p:grpSp>
      </p:gr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130"/>
                                        </p:tgtEl>
                                        <p:attrNameLst>
                                          <p:attrName>style.visibility</p:attrName>
                                        </p:attrNameLst>
                                      </p:cBhvr>
                                      <p:to>
                                        <p:strVal val="visible"/>
                                      </p:to>
                                    </p:set>
                                    <p:animEffect transition="in" filter="blinds(horizontal)">
                                      <p:cBhvr>
                                        <p:cTn id="7" dur="500"/>
                                        <p:tgtEl>
                                          <p:spTgt spid="4813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48131"/>
                                        </p:tgtEl>
                                        <p:attrNameLst>
                                          <p:attrName>style.visibility</p:attrName>
                                        </p:attrNameLst>
                                      </p:cBhvr>
                                      <p:to>
                                        <p:strVal val="visible"/>
                                      </p:to>
                                    </p:set>
                                    <p:animEffect transition="in" filter="slide(fromRight)">
                                      <p:cBhvr>
                                        <p:cTn id="12" dur="500"/>
                                        <p:tgtEl>
                                          <p:spTgt spid="4813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48135"/>
                                        </p:tgtEl>
                                        <p:attrNameLst>
                                          <p:attrName>style.visibility</p:attrName>
                                        </p:attrNameLst>
                                      </p:cBhvr>
                                      <p:to>
                                        <p:strVal val="visible"/>
                                      </p:to>
                                    </p:set>
                                    <p:animEffect transition="in" filter="slide(fromLeft)">
                                      <p:cBhvr>
                                        <p:cTn id="17" dur="500"/>
                                        <p:tgtEl>
                                          <p:spTgt spid="4813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48132"/>
                                        </p:tgtEl>
                                        <p:attrNameLst>
                                          <p:attrName>style.visibility</p:attrName>
                                        </p:attrNameLst>
                                      </p:cBhvr>
                                      <p:to>
                                        <p:strVal val="visible"/>
                                      </p:to>
                                    </p:set>
                                    <p:animEffect transition="in" filter="slide(fromBottom)">
                                      <p:cBhvr>
                                        <p:cTn id="22" dur="500"/>
                                        <p:tgtEl>
                                          <p:spTgt spid="48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0" grpId="0" animBg="1" autoUpdateAnimBg="0"/>
      <p:bldP spid="48131"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rrowheads="1"/>
          </p:cNvSpPr>
          <p:nvPr>
            <p:ph type="title"/>
          </p:nvPr>
        </p:nvSpPr>
        <p:spPr>
          <a:xfrm>
            <a:off x="1274762" y="836614"/>
            <a:ext cx="8537576" cy="1368425"/>
          </a:xfrm>
          <a:noFill/>
        </p:spPr>
        <p:txBody>
          <a:bodyPr/>
          <a:lstStyle/>
          <a:p>
            <a:r>
              <a:rPr lang="zh-CN" altLang="zh-CN" sz="3150" b="1" dirty="0">
                <a:solidFill>
                  <a:srgbClr val="1F4E79"/>
                </a:solidFill>
                <a:latin typeface="黑体" panose="02010609060101010101" pitchFamily="49" charset="-122"/>
                <a:ea typeface="黑体" panose="02010609060101010101" pitchFamily="49" charset="-122"/>
                <a:cs typeface="+mj-ea"/>
              </a:rPr>
              <a:t>第四节  中国共产党成为抗日战争的中流砥柱</a:t>
            </a:r>
            <a:endParaRPr lang="zh-CN" altLang="zh-CN" sz="3150" b="1" dirty="0">
              <a:solidFill>
                <a:srgbClr val="1F4E79"/>
              </a:solidFill>
              <a:latin typeface="黑体" panose="02010609060101010101" pitchFamily="49" charset="-122"/>
              <a:ea typeface="黑体" panose="02010609060101010101" pitchFamily="49" charset="-122"/>
              <a:cs typeface="+mj-ea"/>
            </a:endParaRPr>
          </a:p>
        </p:txBody>
      </p:sp>
      <p:pic>
        <p:nvPicPr>
          <p:cNvPr id="50182" name="Picture 6">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51" y="2205038"/>
            <a:ext cx="626427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178"/>
                                        </p:tgtEl>
                                        <p:attrNameLst>
                                          <p:attrName>style.visibility</p:attrName>
                                        </p:attrNameLst>
                                      </p:cBhvr>
                                      <p:to>
                                        <p:strVal val="visible"/>
                                      </p:to>
                                    </p:set>
                                    <p:animEffect transition="in" filter="blinds(horizontal)">
                                      <p:cBhvr>
                                        <p:cTn id="7" dur="500"/>
                                        <p:tgtEl>
                                          <p:spTgt spid="5017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0182"/>
                                        </p:tgtEl>
                                        <p:attrNameLst>
                                          <p:attrName>style.visibility</p:attrName>
                                        </p:attrNameLst>
                                      </p:cBhvr>
                                      <p:to>
                                        <p:strVal val="visible"/>
                                      </p:to>
                                    </p:set>
                                    <p:animEffect transition="in" filter="checkerboard(across)">
                                      <p:cBhvr>
                                        <p:cTn id="12" dur="500"/>
                                        <p:tgtEl>
                                          <p:spTgt spid="50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Rot="1" noChangeArrowheads="1"/>
          </p:cNvSpPr>
          <p:nvPr/>
        </p:nvSpPr>
        <p:spPr bwMode="auto">
          <a:xfrm>
            <a:off x="2127250" y="620713"/>
            <a:ext cx="854075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zh-CN" sz="3000" b="1" dirty="0">
                <a:ea typeface="黑体" panose="02010609060101010101" pitchFamily="49" charset="-122"/>
              </a:rPr>
              <a:t>一、全面抗战的路线和持久战的方针</a:t>
            </a:r>
            <a:endParaRPr lang="zh-CN" altLang="zh-CN" sz="3000" b="1" dirty="0">
              <a:ea typeface="黑体" panose="02010609060101010101" pitchFamily="49" charset="-122"/>
            </a:endParaRPr>
          </a:p>
        </p:txBody>
      </p:sp>
      <p:sp>
        <p:nvSpPr>
          <p:cNvPr id="51203" name="Text Box 3"/>
          <p:cNvSpPr txBox="1">
            <a:spLocks noChangeArrowheads="1"/>
          </p:cNvSpPr>
          <p:nvPr/>
        </p:nvSpPr>
        <p:spPr bwMode="auto">
          <a:xfrm>
            <a:off x="3432008" y="1656558"/>
            <a:ext cx="6337300" cy="576262"/>
          </a:xfrm>
          <a:prstGeom prst="rect">
            <a:avLst/>
          </a:prstGeom>
          <a:solidFill>
            <a:srgbClr val="FF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zh-CN"/>
            </a:defPPr>
            <a:lvl1pPr algn="ctr" eaLnBrk="1" hangingPunct="1">
              <a:spcBef>
                <a:spcPct val="50000"/>
              </a:spcBef>
              <a:buClrTx/>
              <a:buFont typeface="Arial" panose="020B0604020202020204" pitchFamily="34" charset="0"/>
              <a:buNone/>
              <a:defRPr sz="2600">
                <a:solidFill>
                  <a:srgbClr val="FF0000"/>
                </a:solidFill>
                <a:latin typeface="Arial" panose="020B0604020202020204" pitchFamily="34" charset="0"/>
                <a:ea typeface="黑体" panose="02010609060101010101" pitchFamily="49" charset="-122"/>
              </a:defRPr>
            </a:lvl1pPr>
            <a:lvl2pPr marL="742950" indent="-285750">
              <a:spcBef>
                <a:spcPct val="20000"/>
              </a:spcBef>
              <a:buClr>
                <a:schemeClr val="folHlink"/>
              </a:buClr>
              <a:buFont typeface="Wingdings" panose="05000000000000000000" pitchFamily="2" charset="2"/>
              <a:buChar char="•"/>
              <a:defRPr sz="2800">
                <a:latin typeface="Arial" panose="020B0604020202020204" pitchFamily="34" charset="0"/>
              </a:defRPr>
            </a:lvl2pPr>
            <a:lvl3pPr marL="1143000" indent="-228600">
              <a:spcBef>
                <a:spcPct val="20000"/>
              </a:spcBef>
              <a:buClr>
                <a:schemeClr val="folHlink"/>
              </a:buClr>
              <a:buFont typeface="Wingdings" panose="05000000000000000000" pitchFamily="2" charset="2"/>
              <a:buChar char="§"/>
              <a:defRPr sz="2400">
                <a:latin typeface="Arial" panose="020B0604020202020204" pitchFamily="34" charset="0"/>
              </a:defRPr>
            </a:lvl3pPr>
            <a:lvl4pPr marL="1600200" indent="-228600">
              <a:spcBef>
                <a:spcPct val="20000"/>
              </a:spcBef>
              <a:buClr>
                <a:schemeClr val="folHlink"/>
              </a:buClr>
              <a:buSzPct val="115000"/>
              <a:buFont typeface="Wingdings" panose="05000000000000000000" pitchFamily="2" charset="2"/>
              <a:buChar char="•"/>
              <a:defRPr sz="2000">
                <a:latin typeface="Arial" panose="020B0604020202020204" pitchFamily="34" charset="0"/>
              </a:defRPr>
            </a:lvl4pPr>
            <a:lvl5pPr marL="2057400" indent="-228600">
              <a:spcBef>
                <a:spcPct val="20000"/>
              </a:spcBef>
              <a:buClr>
                <a:schemeClr val="folHlink"/>
              </a:buClr>
              <a:buFont typeface="Wingdings" panose="05000000000000000000" pitchFamily="2" charset="2"/>
              <a:buChar char="§"/>
              <a:defRPr sz="2000">
                <a:latin typeface="Arial" panose="020B0604020202020204" pitchFamily="34" charset="0"/>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latin typeface="Arial" panose="020B0604020202020204" pitchFamily="34" charset="0"/>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latin typeface="Arial" panose="020B0604020202020204" pitchFamily="34" charset="0"/>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latin typeface="Arial" panose="020B0604020202020204" pitchFamily="34" charset="0"/>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latin typeface="Arial" panose="020B0604020202020204" pitchFamily="34" charset="0"/>
              </a:defRPr>
            </a:lvl9pPr>
          </a:lstStyle>
          <a:p>
            <a:r>
              <a:rPr lang="zh-CN" altLang="zh-CN" sz="3000" b="1" dirty="0">
                <a:solidFill>
                  <a:schemeClr val="tx1"/>
                </a:solidFill>
              </a:rPr>
              <a:t>实行全面的全民族抗战的路线</a:t>
            </a:r>
            <a:endParaRPr lang="zh-CN" altLang="zh-CN" sz="3000" b="1" dirty="0">
              <a:solidFill>
                <a:schemeClr val="tx1"/>
              </a:solidFill>
            </a:endParaRPr>
          </a:p>
        </p:txBody>
      </p:sp>
      <p:sp>
        <p:nvSpPr>
          <p:cNvPr id="51207" name="Text Box 7"/>
          <p:cNvSpPr txBox="1">
            <a:spLocks noChangeArrowheads="1"/>
          </p:cNvSpPr>
          <p:nvPr/>
        </p:nvSpPr>
        <p:spPr bwMode="auto">
          <a:xfrm>
            <a:off x="3130550" y="2571751"/>
            <a:ext cx="2736850" cy="3305175"/>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buClrTx/>
              <a:buFont typeface="Arial" panose="020B0604020202020204" pitchFamily="34" charset="0"/>
              <a:buNone/>
            </a:pPr>
            <a:r>
              <a:rPr lang="zh-CN" altLang="zh-CN" sz="2400" dirty="0">
                <a:latin typeface="+mn-ea"/>
                <a:ea typeface="+mn-ea"/>
              </a:rPr>
              <a:t>1937年8月，中共洛川会议制定了抗日救国十大纲领，强调要打倒日本帝国主义，关键在于使已经发动的抗战成为全面的全民族的抗战。</a:t>
            </a:r>
            <a:endParaRPr lang="zh-CN" altLang="zh-CN" sz="2400" dirty="0">
              <a:latin typeface="+mn-ea"/>
              <a:ea typeface="+mn-ea"/>
            </a:endParaRPr>
          </a:p>
        </p:txBody>
      </p:sp>
      <p:grpSp>
        <p:nvGrpSpPr>
          <p:cNvPr id="51208" name="Group 8"/>
          <p:cNvGrpSpPr/>
          <p:nvPr/>
        </p:nvGrpSpPr>
        <p:grpSpPr bwMode="auto">
          <a:xfrm>
            <a:off x="5951538" y="2565401"/>
            <a:ext cx="3529012" cy="3311525"/>
            <a:chOff x="0" y="0"/>
            <a:chExt cx="2223" cy="2041"/>
          </a:xfrm>
        </p:grpSpPr>
        <p:pic>
          <p:nvPicPr>
            <p:cNvPr id="46088"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2223" cy="2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9" name="Rectangle 10"/>
            <p:cNvSpPr>
              <a:spLocks noChangeArrowheads="1"/>
            </p:cNvSpPr>
            <p:nvPr/>
          </p:nvSpPr>
          <p:spPr bwMode="auto">
            <a:xfrm>
              <a:off x="1180" y="1769"/>
              <a:ext cx="953" cy="207"/>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1600">
                  <a:solidFill>
                    <a:schemeClr val="bg1"/>
                  </a:solidFill>
                  <a:ea typeface="楷体_GB2312" pitchFamily="1" charset="-122"/>
                </a:rPr>
                <a:t>洛川会议旧址</a:t>
              </a:r>
              <a:endParaRPr lang="zh-CN" altLang="zh-CN" sz="1600">
                <a:solidFill>
                  <a:schemeClr val="bg1"/>
                </a:solidFill>
                <a:ea typeface="楷体_GB2312" pitchFamily="1" charset="-122"/>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blinds(horizontal)">
                                      <p:cBhvr>
                                        <p:cTn id="7" dur="500"/>
                                        <p:tgtEl>
                                          <p:spTgt spid="5120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203"/>
                                        </p:tgtEl>
                                        <p:attrNameLst>
                                          <p:attrName>style.visibility</p:attrName>
                                        </p:attrNameLst>
                                      </p:cBhvr>
                                      <p:to>
                                        <p:strVal val="visible"/>
                                      </p:to>
                                    </p:set>
                                    <p:animEffect transition="in" filter="blinds(horizontal)">
                                      <p:cBhvr>
                                        <p:cTn id="12" dur="500"/>
                                        <p:tgtEl>
                                          <p:spTgt spid="5120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51207"/>
                                        </p:tgtEl>
                                        <p:attrNameLst>
                                          <p:attrName>style.visibility</p:attrName>
                                        </p:attrNameLst>
                                      </p:cBhvr>
                                      <p:to>
                                        <p:strVal val="visible"/>
                                      </p:to>
                                    </p:set>
                                    <p:animEffect transition="in" filter="slide(fromLeft)">
                                      <p:cBhvr>
                                        <p:cTn id="17" dur="500"/>
                                        <p:tgtEl>
                                          <p:spTgt spid="5120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51208"/>
                                        </p:tgtEl>
                                        <p:attrNameLst>
                                          <p:attrName>style.visibility</p:attrName>
                                        </p:attrNameLst>
                                      </p:cBhvr>
                                      <p:to>
                                        <p:strVal val="visible"/>
                                      </p:to>
                                    </p:set>
                                    <p:animEffect transition="in" filter="slide(fromRight)">
                                      <p:cBhvr>
                                        <p:cTn id="22" dur="500"/>
                                        <p:tgtEl>
                                          <p:spTgt spid="51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autoUpdateAnimBg="0"/>
      <p:bldP spid="51203" grpId="0" animBg="1" autoUpdateAnimBg="0"/>
      <p:bldP spid="51207"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Rot="1" noChangeArrowheads="1"/>
          </p:cNvSpPr>
          <p:nvPr/>
        </p:nvSpPr>
        <p:spPr bwMode="auto">
          <a:xfrm>
            <a:off x="1847850" y="1196976"/>
            <a:ext cx="8540750"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zh-CN" sz="3150" b="1" dirty="0">
                <a:solidFill>
                  <a:srgbClr val="1F4E79"/>
                </a:solidFill>
                <a:latin typeface="黑体" panose="02010609060101010101" pitchFamily="49" charset="-122"/>
                <a:ea typeface="黑体" panose="02010609060101010101" pitchFamily="49" charset="-122"/>
                <a:cs typeface="+mj-ea"/>
              </a:rPr>
              <a:t>第一节  日本发动灭亡中国的侵略战争</a:t>
            </a:r>
            <a:endParaRPr lang="zh-CN" altLang="zh-CN" sz="3150" b="1" dirty="0">
              <a:solidFill>
                <a:srgbClr val="1F4E79"/>
              </a:solidFill>
              <a:latin typeface="黑体" panose="02010609060101010101" pitchFamily="49" charset="-122"/>
              <a:ea typeface="黑体" panose="02010609060101010101" pitchFamily="49" charset="-122"/>
              <a:cs typeface="+mj-ea"/>
            </a:endParaRPr>
          </a:p>
        </p:txBody>
      </p:sp>
      <p:sp>
        <p:nvSpPr>
          <p:cNvPr id="6150" name="Text Box 6"/>
          <p:cNvSpPr txBox="1">
            <a:spLocks noChangeArrowheads="1"/>
          </p:cNvSpPr>
          <p:nvPr/>
        </p:nvSpPr>
        <p:spPr bwMode="auto">
          <a:xfrm>
            <a:off x="2855914" y="2492375"/>
            <a:ext cx="7343775" cy="831850"/>
          </a:xfrm>
          <a:prstGeom prst="rect">
            <a:avLst/>
          </a:prstGeom>
          <a:solidFill>
            <a:srgbClr val="DDDDD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 typeface="Arial" panose="020B0604020202020204" pitchFamily="34" charset="0"/>
              <a:buNone/>
            </a:pPr>
            <a:r>
              <a:rPr lang="en-US" altLang="zh-CN" sz="2400" dirty="0">
                <a:latin typeface="宋体" panose="02010600030101010101" pitchFamily="2" charset="-122"/>
              </a:rPr>
              <a:t>     </a:t>
            </a:r>
            <a:r>
              <a:rPr lang="zh-CN" altLang="zh-CN" sz="2400" dirty="0">
                <a:latin typeface="宋体" panose="02010600030101010101" pitchFamily="2" charset="-122"/>
              </a:rPr>
              <a:t>第一次世界大战结束后,日本军国主义势力进一步控制本国政权，对内镇压人民，对外侵略扩张。</a:t>
            </a:r>
            <a:endParaRPr lang="zh-CN" altLang="zh-CN" sz="2400" dirty="0">
              <a:latin typeface="宋体" panose="02010600030101010101" pitchFamily="2" charset="-122"/>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slide(fromTop)">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6150"/>
                                        </p:tgtEl>
                                        <p:attrNameLst>
                                          <p:attrName>style.visibility</p:attrName>
                                        </p:attrNameLst>
                                      </p:cBhvr>
                                      <p:to>
                                        <p:strVal val="visible"/>
                                      </p:to>
                                    </p:set>
                                    <p:animEffect transition="in" filter="slide(fromLeft)">
                                      <p:cBhvr>
                                        <p:cTn id="12"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utoUpdateAnimBg="0"/>
      <p:bldP spid="6150"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2566988" y="1052514"/>
            <a:ext cx="4032250" cy="547687"/>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800" b="1" dirty="0">
                <a:ea typeface="黑体" panose="02010609060101010101" pitchFamily="49" charset="-122"/>
              </a:rPr>
              <a:t>采取持久战的战略方针</a:t>
            </a:r>
            <a:endParaRPr lang="zh-CN" altLang="zh-CN" sz="2800" b="1" dirty="0">
              <a:ea typeface="黑体" panose="02010609060101010101" pitchFamily="49" charset="-122"/>
            </a:endParaRPr>
          </a:p>
        </p:txBody>
      </p:sp>
      <p:sp>
        <p:nvSpPr>
          <p:cNvPr id="52230" name="Text Box 6"/>
          <p:cNvSpPr txBox="1">
            <a:spLocks noChangeArrowheads="1"/>
          </p:cNvSpPr>
          <p:nvPr/>
        </p:nvSpPr>
        <p:spPr bwMode="auto">
          <a:xfrm>
            <a:off x="2566989" y="1773239"/>
            <a:ext cx="3673475" cy="4035425"/>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Font typeface="Arial" panose="020B0604020202020204" pitchFamily="34" charset="0"/>
              <a:buNone/>
            </a:pPr>
            <a:r>
              <a:rPr lang="zh-CN" altLang="zh-CN" sz="2400" dirty="0">
                <a:latin typeface="+mn-ea"/>
                <a:ea typeface="+mn-ea"/>
              </a:rPr>
              <a:t>1938年5月至6月间，毛泽东在《论持久战》中系统阐明了持久抗日战争的总方针。他科学地预测了抗日战争的发展进程，即：战略防御、战略相持、战略反攻三个阶段。并指出，抗日战争的最后胜利属于中国。</a:t>
            </a:r>
            <a:endParaRPr lang="zh-CN" altLang="zh-CN" sz="2400" dirty="0">
              <a:latin typeface="+mn-ea"/>
              <a:ea typeface="+mn-ea"/>
            </a:endParaRPr>
          </a:p>
        </p:txBody>
      </p:sp>
      <p:grpSp>
        <p:nvGrpSpPr>
          <p:cNvPr id="52231" name="Group 7"/>
          <p:cNvGrpSpPr/>
          <p:nvPr/>
        </p:nvGrpSpPr>
        <p:grpSpPr bwMode="auto">
          <a:xfrm>
            <a:off x="6888163" y="1052513"/>
            <a:ext cx="3384550" cy="3560762"/>
            <a:chOff x="0" y="0"/>
            <a:chExt cx="2086" cy="2243"/>
          </a:xfrm>
        </p:grpSpPr>
        <p:pic>
          <p:nvPicPr>
            <p:cNvPr id="47112"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2086" cy="2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113" name="Rectangle 9"/>
            <p:cNvSpPr>
              <a:spLocks noChangeArrowheads="1"/>
            </p:cNvSpPr>
            <p:nvPr/>
          </p:nvSpPr>
          <p:spPr bwMode="auto">
            <a:xfrm>
              <a:off x="590" y="1950"/>
              <a:ext cx="1406" cy="212"/>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zh-CN" sz="1600">
                  <a:solidFill>
                    <a:schemeClr val="bg1"/>
                  </a:solidFill>
                  <a:ea typeface="楷体_GB2312" pitchFamily="1" charset="-122"/>
                </a:rPr>
                <a:t>毛泽东写《论持久战》</a:t>
              </a:r>
              <a:endParaRPr lang="zh-CN" altLang="zh-CN" sz="1600">
                <a:solidFill>
                  <a:schemeClr val="bg1"/>
                </a:solidFill>
                <a:ea typeface="楷体_GB2312" pitchFamily="1" charset="-122"/>
              </a:endParaRPr>
            </a:p>
          </p:txBody>
        </p:sp>
      </p:grpSp>
      <p:pic>
        <p:nvPicPr>
          <p:cNvPr id="52234" name="Picture 10">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1900" y="2420939"/>
            <a:ext cx="3384550" cy="341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2226"/>
                                        </p:tgtEl>
                                        <p:attrNameLst>
                                          <p:attrName>style.visibility</p:attrName>
                                        </p:attrNameLst>
                                      </p:cBhvr>
                                      <p:to>
                                        <p:strVal val="visible"/>
                                      </p:to>
                                    </p:set>
                                    <p:animEffect transition="in" filter="checkerboard(across)">
                                      <p:cBhvr>
                                        <p:cTn id="7" dur="500"/>
                                        <p:tgtEl>
                                          <p:spTgt spid="5222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52230"/>
                                        </p:tgtEl>
                                        <p:attrNameLst>
                                          <p:attrName>style.visibility</p:attrName>
                                        </p:attrNameLst>
                                      </p:cBhvr>
                                      <p:to>
                                        <p:strVal val="visible"/>
                                      </p:to>
                                    </p:set>
                                    <p:animEffect transition="in" filter="slide(fromLeft)">
                                      <p:cBhvr>
                                        <p:cTn id="12" dur="500"/>
                                        <p:tgtEl>
                                          <p:spTgt spid="5223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52231"/>
                                        </p:tgtEl>
                                        <p:attrNameLst>
                                          <p:attrName>style.visibility</p:attrName>
                                        </p:attrNameLst>
                                      </p:cBhvr>
                                      <p:to>
                                        <p:strVal val="visible"/>
                                      </p:to>
                                    </p:set>
                                    <p:animEffect transition="in" filter="slide(fromRight)">
                                      <p:cBhvr>
                                        <p:cTn id="17" dur="500"/>
                                        <p:tgtEl>
                                          <p:spTgt spid="5223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52234"/>
                                        </p:tgtEl>
                                        <p:attrNameLst>
                                          <p:attrName>style.visibility</p:attrName>
                                        </p:attrNameLst>
                                      </p:cBhvr>
                                      <p:to>
                                        <p:strVal val="visible"/>
                                      </p:to>
                                    </p:set>
                                    <p:animEffect transition="in" filter="slide(fromBottom)">
                                      <p:cBhvr>
                                        <p:cTn id="22" dur="500"/>
                                        <p:tgtEl>
                                          <p:spTgt spid="52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animBg="1" autoUpdateAnimBg="0"/>
      <p:bldP spid="52230"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Rot="1" noChangeArrowheads="1"/>
          </p:cNvSpPr>
          <p:nvPr/>
        </p:nvSpPr>
        <p:spPr bwMode="auto">
          <a:xfrm>
            <a:off x="1847850" y="830264"/>
            <a:ext cx="854075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zh-CN" sz="3000" b="1" dirty="0">
                <a:ea typeface="黑体" panose="02010609060101010101" pitchFamily="49" charset="-122"/>
              </a:rPr>
              <a:t>二、敌后战场的开辟与游击战争的发展</a:t>
            </a:r>
            <a:endParaRPr lang="zh-CN" altLang="zh-CN" sz="3000" b="1" dirty="0">
              <a:ea typeface="黑体" panose="02010609060101010101" pitchFamily="49" charset="-122"/>
            </a:endParaRPr>
          </a:p>
        </p:txBody>
      </p:sp>
      <p:sp>
        <p:nvSpPr>
          <p:cNvPr id="53251" name="Text Box 3"/>
          <p:cNvSpPr txBox="1">
            <a:spLocks noChangeArrowheads="1"/>
          </p:cNvSpPr>
          <p:nvPr/>
        </p:nvSpPr>
        <p:spPr bwMode="auto">
          <a:xfrm>
            <a:off x="2566989" y="1916113"/>
            <a:ext cx="3889375" cy="576262"/>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None/>
            </a:pPr>
            <a:r>
              <a:rPr lang="zh-CN" altLang="zh-CN" sz="2800" b="1" dirty="0">
                <a:ea typeface="黑体" panose="02010609060101010101" pitchFamily="49" charset="-122"/>
              </a:rPr>
              <a:t>敌后战场的开辟和发展</a:t>
            </a:r>
            <a:endParaRPr lang="zh-CN" altLang="zh-CN" sz="2800" b="1" dirty="0">
              <a:ea typeface="黑体" panose="02010609060101010101" pitchFamily="49" charset="-122"/>
            </a:endParaRPr>
          </a:p>
        </p:txBody>
      </p:sp>
      <p:sp>
        <p:nvSpPr>
          <p:cNvPr id="53255" name="Text Box 7"/>
          <p:cNvSpPr txBox="1">
            <a:spLocks noChangeArrowheads="1"/>
          </p:cNvSpPr>
          <p:nvPr/>
        </p:nvSpPr>
        <p:spPr bwMode="auto">
          <a:xfrm>
            <a:off x="2566989" y="2636839"/>
            <a:ext cx="3887787" cy="315912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Font typeface="Arial" panose="020B0604020202020204" pitchFamily="34" charset="0"/>
              <a:buNone/>
            </a:pPr>
            <a:r>
              <a:rPr lang="zh-CN" altLang="zh-CN" sz="2400" dirty="0">
                <a:latin typeface="+mn-ea"/>
                <a:ea typeface="+mn-ea"/>
              </a:rPr>
              <a:t>1937年11月，八路军在敌后实施战略展开，发动独立自主的敌后游击战争。新四军挺进长江南北，创建华中抗日根据地。中国抗日战争逐渐形成战略上互相配合的正面战场和敌后战场</a:t>
            </a:r>
            <a:r>
              <a:rPr lang="zh-CN" altLang="zh-CN" sz="2400" dirty="0">
                <a:latin typeface="仿宋_GB2312" pitchFamily="1" charset="-122"/>
                <a:ea typeface="仿宋_GB2312" pitchFamily="1" charset="-122"/>
              </a:rPr>
              <a:t>。</a:t>
            </a:r>
            <a:endParaRPr lang="zh-CN" altLang="zh-CN" sz="2400" dirty="0">
              <a:latin typeface="仿宋_GB2312" pitchFamily="1" charset="-122"/>
              <a:ea typeface="仿宋_GB2312" pitchFamily="1" charset="-122"/>
            </a:endParaRPr>
          </a:p>
        </p:txBody>
      </p:sp>
      <p:grpSp>
        <p:nvGrpSpPr>
          <p:cNvPr id="53256" name="Group 8"/>
          <p:cNvGrpSpPr/>
          <p:nvPr/>
        </p:nvGrpSpPr>
        <p:grpSpPr bwMode="auto">
          <a:xfrm>
            <a:off x="7376796" y="2847024"/>
            <a:ext cx="3267075" cy="1800225"/>
            <a:chOff x="0" y="0"/>
            <a:chExt cx="1968" cy="1134"/>
          </a:xfrm>
        </p:grpSpPr>
        <p:grpSp>
          <p:nvGrpSpPr>
            <p:cNvPr id="48136" name="Group 9"/>
            <p:cNvGrpSpPr/>
            <p:nvPr/>
          </p:nvGrpSpPr>
          <p:grpSpPr bwMode="auto">
            <a:xfrm>
              <a:off x="0" y="0"/>
              <a:ext cx="1043" cy="1134"/>
              <a:chOff x="0" y="0"/>
              <a:chExt cx="960" cy="1008"/>
            </a:xfrm>
          </p:grpSpPr>
          <p:pic>
            <p:nvPicPr>
              <p:cNvPr id="48140"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60"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1" name="Rectangle 11"/>
              <p:cNvSpPr>
                <a:spLocks noChangeArrowheads="1"/>
              </p:cNvSpPr>
              <p:nvPr/>
            </p:nvSpPr>
            <p:spPr bwMode="auto">
              <a:xfrm>
                <a:off x="544" y="816"/>
                <a:ext cx="363" cy="154"/>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1200">
                    <a:solidFill>
                      <a:schemeClr val="bg1"/>
                    </a:solidFill>
                    <a:ea typeface="楷体_GB2312" pitchFamily="1" charset="-122"/>
                  </a:rPr>
                  <a:t>左权</a:t>
                </a:r>
                <a:endParaRPr lang="zh-CN" altLang="zh-CN" sz="1200">
                  <a:solidFill>
                    <a:schemeClr val="bg1"/>
                  </a:solidFill>
                  <a:ea typeface="楷体_GB2312" pitchFamily="1" charset="-122"/>
                </a:endParaRPr>
              </a:p>
            </p:txBody>
          </p:sp>
        </p:grpSp>
        <p:grpSp>
          <p:nvGrpSpPr>
            <p:cNvPr id="48137" name="Group 12"/>
            <p:cNvGrpSpPr/>
            <p:nvPr/>
          </p:nvGrpSpPr>
          <p:grpSpPr bwMode="auto">
            <a:xfrm>
              <a:off x="1044" y="0"/>
              <a:ext cx="924" cy="1134"/>
              <a:chOff x="0" y="0"/>
              <a:chExt cx="924" cy="1008"/>
            </a:xfrm>
          </p:grpSpPr>
          <p:pic>
            <p:nvPicPr>
              <p:cNvPr id="48138"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4"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9" name="Rectangle 14"/>
              <p:cNvSpPr>
                <a:spLocks noChangeArrowheads="1"/>
              </p:cNvSpPr>
              <p:nvPr/>
            </p:nvSpPr>
            <p:spPr bwMode="auto">
              <a:xfrm>
                <a:off x="447" y="808"/>
                <a:ext cx="453" cy="154"/>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1200">
                    <a:solidFill>
                      <a:schemeClr val="bg1"/>
                    </a:solidFill>
                    <a:ea typeface="楷体_GB2312" pitchFamily="1" charset="-122"/>
                  </a:rPr>
                  <a:t>彭雪枫</a:t>
                </a:r>
                <a:endParaRPr lang="zh-CN" altLang="zh-CN" sz="1200">
                  <a:solidFill>
                    <a:schemeClr val="bg1"/>
                  </a:solidFill>
                  <a:ea typeface="楷体_GB2312" pitchFamily="1" charset="-122"/>
                </a:endParaRPr>
              </a:p>
            </p:txBody>
          </p:sp>
        </p:grpSp>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3250"/>
                                        </p:tgtEl>
                                        <p:attrNameLst>
                                          <p:attrName>style.visibility</p:attrName>
                                        </p:attrNameLst>
                                      </p:cBhvr>
                                      <p:to>
                                        <p:strVal val="visible"/>
                                      </p:to>
                                    </p:set>
                                    <p:animEffect transition="in" filter="checkerboard(across)">
                                      <p:cBhvr>
                                        <p:cTn id="7" dur="500"/>
                                        <p:tgtEl>
                                          <p:spTgt spid="5325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3251"/>
                                        </p:tgtEl>
                                        <p:attrNameLst>
                                          <p:attrName>style.visibility</p:attrName>
                                        </p:attrNameLst>
                                      </p:cBhvr>
                                      <p:to>
                                        <p:strVal val="visible"/>
                                      </p:to>
                                    </p:set>
                                    <p:animEffect transition="in" filter="checkerboard(across)">
                                      <p:cBhvr>
                                        <p:cTn id="12" dur="500"/>
                                        <p:tgtEl>
                                          <p:spTgt spid="5325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53255"/>
                                        </p:tgtEl>
                                        <p:attrNameLst>
                                          <p:attrName>style.visibility</p:attrName>
                                        </p:attrNameLst>
                                      </p:cBhvr>
                                      <p:to>
                                        <p:strVal val="visible"/>
                                      </p:to>
                                    </p:set>
                                    <p:animEffect transition="in" filter="slide(fromLeft)">
                                      <p:cBhvr>
                                        <p:cTn id="17" dur="500"/>
                                        <p:tgtEl>
                                          <p:spTgt spid="5325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53256"/>
                                        </p:tgtEl>
                                        <p:attrNameLst>
                                          <p:attrName>style.visibility</p:attrName>
                                        </p:attrNameLst>
                                      </p:cBhvr>
                                      <p:to>
                                        <p:strVal val="visible"/>
                                      </p:to>
                                    </p:set>
                                    <p:animEffect transition="in" filter="slide(fromBottom)">
                                      <p:cBhvr>
                                        <p:cTn id="22" dur="500"/>
                                        <p:tgtEl>
                                          <p:spTgt spid="53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autoUpdateAnimBg="0"/>
      <p:bldP spid="53251" grpId="0" animBg="1" autoUpdateAnimBg="0"/>
      <p:bldP spid="53255"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6456363" y="908050"/>
            <a:ext cx="3600450" cy="431800"/>
          </a:xfrm>
          <a:prstGeom prst="rect">
            <a:avLst/>
          </a:prstGeom>
          <a:solidFill>
            <a:srgbClr val="FF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000" b="1" dirty="0">
                <a:ea typeface="黑体" panose="02010609060101010101" pitchFamily="49" charset="-122"/>
              </a:rPr>
              <a:t>游击战争的战略地位和作用</a:t>
            </a:r>
            <a:endParaRPr lang="zh-CN" altLang="zh-CN" sz="2000" b="1" dirty="0">
              <a:ea typeface="黑体" panose="02010609060101010101" pitchFamily="49" charset="-122"/>
            </a:endParaRPr>
          </a:p>
        </p:txBody>
      </p:sp>
      <p:sp>
        <p:nvSpPr>
          <p:cNvPr id="54278" name="Text Box 6"/>
          <p:cNvSpPr txBox="1">
            <a:spLocks noChangeArrowheads="1"/>
          </p:cNvSpPr>
          <p:nvPr/>
        </p:nvSpPr>
        <p:spPr bwMode="auto">
          <a:xfrm>
            <a:off x="6743700" y="1484313"/>
            <a:ext cx="3240088" cy="3719736"/>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buClrTx/>
              <a:buFont typeface="Arial" panose="020B0604020202020204" pitchFamily="34" charset="0"/>
              <a:buNone/>
            </a:pPr>
            <a:r>
              <a:rPr lang="zh-CN" altLang="zh-CN" sz="2400" dirty="0">
                <a:ea typeface="楷体_GB2312" pitchFamily="1" charset="-122"/>
              </a:rPr>
              <a:t>   </a:t>
            </a:r>
            <a:r>
              <a:rPr lang="zh-CN" altLang="zh-CN" sz="2400" dirty="0">
                <a:latin typeface="+mn-ea"/>
                <a:ea typeface="+mn-ea"/>
              </a:rPr>
              <a:t>在战略防御阶段，敌后的游击战处于辅助地位。而在战略相持阶段，敌后游击战争成为主要的抗日作战方式，起到了削弱敌人、壮大自己、逐步改变敌强我弱态势和为实行战略反攻准备条件的作用。</a:t>
            </a:r>
            <a:endParaRPr lang="zh-CN" altLang="zh-CN" sz="2400" dirty="0">
              <a:latin typeface="+mn-ea"/>
              <a:ea typeface="+mn-ea"/>
            </a:endParaRPr>
          </a:p>
        </p:txBody>
      </p:sp>
      <p:grpSp>
        <p:nvGrpSpPr>
          <p:cNvPr id="54279" name="Group 7"/>
          <p:cNvGrpSpPr/>
          <p:nvPr/>
        </p:nvGrpSpPr>
        <p:grpSpPr bwMode="auto">
          <a:xfrm>
            <a:off x="1919288" y="908051"/>
            <a:ext cx="4176712" cy="2454275"/>
            <a:chOff x="0" y="0"/>
            <a:chExt cx="1995" cy="1916"/>
          </a:xfrm>
        </p:grpSpPr>
        <p:pic>
          <p:nvPicPr>
            <p:cNvPr id="49180"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995" cy="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81" name="Rectangle 9"/>
            <p:cNvSpPr>
              <a:spLocks noChangeArrowheads="1"/>
            </p:cNvSpPr>
            <p:nvPr/>
          </p:nvSpPr>
          <p:spPr bwMode="auto">
            <a:xfrm>
              <a:off x="1360" y="1678"/>
              <a:ext cx="499" cy="238"/>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1400">
                  <a:solidFill>
                    <a:schemeClr val="bg1"/>
                  </a:solidFill>
                  <a:ea typeface="楷体_GB2312" pitchFamily="1" charset="-122"/>
                </a:rPr>
                <a:t>地道战</a:t>
              </a:r>
              <a:endParaRPr lang="zh-CN" altLang="zh-CN" sz="1400">
                <a:solidFill>
                  <a:schemeClr val="bg1"/>
                </a:solidFill>
                <a:ea typeface="楷体_GB2312" pitchFamily="1" charset="-122"/>
              </a:endParaRPr>
            </a:p>
          </p:txBody>
        </p:sp>
      </p:grpSp>
      <p:grpSp>
        <p:nvGrpSpPr>
          <p:cNvPr id="54282" name="Group 10"/>
          <p:cNvGrpSpPr/>
          <p:nvPr/>
        </p:nvGrpSpPr>
        <p:grpSpPr bwMode="auto">
          <a:xfrm>
            <a:off x="1919288" y="1052514"/>
            <a:ext cx="4392612" cy="2320925"/>
            <a:chOff x="0" y="0"/>
            <a:chExt cx="2745" cy="1462"/>
          </a:xfrm>
        </p:grpSpPr>
        <p:pic>
          <p:nvPicPr>
            <p:cNvPr id="49178" name="Picture 11"/>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0" y="19"/>
              <a:ext cx="2745" cy="1443"/>
            </a:xfrm>
            <a:prstGeom prst="rect">
              <a:avLst/>
            </a:prstGeom>
            <a:noFill/>
            <a:ln w="9525">
              <a:solidFill>
                <a:srgbClr val="FF0000"/>
              </a:solidFill>
              <a:miter lim="800000"/>
              <a:headEnd/>
              <a:tailEnd/>
            </a:ln>
            <a:effectLst>
              <a:outerShdw dist="71842" dir="2700000" algn="ctr" rotWithShape="0">
                <a:srgbClr val="996600"/>
              </a:outerShdw>
            </a:effectLst>
            <a:extLst>
              <a:ext uri="{909E8E84-426E-40DD-AFC4-6F175D3DCCD1}">
                <a14:hiddenFill xmlns:a14="http://schemas.microsoft.com/office/drawing/2010/main">
                  <a:solidFill>
                    <a:srgbClr val="FFFFFF"/>
                  </a:solidFill>
                </a14:hiddenFill>
              </a:ext>
            </a:extLst>
          </p:spPr>
        </p:pic>
        <p:sp>
          <p:nvSpPr>
            <p:cNvPr id="54284" name="Text Box 12"/>
            <p:cNvSpPr txBox="1">
              <a:spLocks noChangeArrowheads="1"/>
            </p:cNvSpPr>
            <p:nvPr/>
          </p:nvSpPr>
          <p:spPr bwMode="auto">
            <a:xfrm>
              <a:off x="2277" y="0"/>
              <a:ext cx="427" cy="1408"/>
            </a:xfrm>
            <a:prstGeom prst="rect">
              <a:avLst/>
            </a:prstGeom>
            <a:blipFill dpi="0" rotWithShape="0">
              <a:blip r:embed="rId3"/>
              <a:srcRect/>
              <a:tile tx="0" ty="0" sx="100000" sy="100000" flip="none" algn="tl"/>
            </a:blipFill>
            <a:ln w="9525" cmpd="sng">
              <a:solidFill>
                <a:srgbClr val="5F5F5F"/>
              </a:solidFill>
              <a:miter lim="800000"/>
            </a:ln>
            <a:effectLst>
              <a:outerShdw dist="35921" dir="2700000" algn="ctr" rotWithShape="0">
                <a:schemeClr val="bg2">
                  <a:alpha val="50000"/>
                </a:schemeClr>
              </a:outerShdw>
            </a:effectLst>
          </p:spPr>
          <p:txBody>
            <a:bodyPr vert="eaVert">
              <a:spAutoFit/>
            </a:bodyPr>
            <a:lstStyle/>
            <a:p>
              <a:pPr algn="ctr" eaLnBrk="1" hangingPunct="1">
                <a:lnSpc>
                  <a:spcPct val="90000"/>
                </a:lnSpc>
                <a:buFont typeface="Arial" panose="020B0604020202020204" pitchFamily="34" charset="0"/>
                <a:buNone/>
                <a:defRPr/>
              </a:pPr>
              <a:r>
                <a:rPr lang="zh-CN" altLang="zh-CN">
                  <a:solidFill>
                    <a:srgbClr val="0000FF"/>
                  </a:solidFill>
                  <a:effectLst>
                    <a:outerShdw blurRad="38100" dist="38100" dir="2700000" algn="tl">
                      <a:srgbClr val="C0C0C0"/>
                    </a:outerShdw>
                  </a:effectLst>
                  <a:ea typeface="楷体_GB2312" pitchFamily="1" charset="-122"/>
                </a:rPr>
                <a:t>把地雷埋在日军必经的小道上</a:t>
              </a:r>
              <a:endParaRPr lang="zh-CN" altLang="zh-CN">
                <a:solidFill>
                  <a:srgbClr val="0000FF"/>
                </a:solidFill>
                <a:effectLst>
                  <a:outerShdw blurRad="38100" dist="38100" dir="2700000" algn="tl">
                    <a:srgbClr val="C0C0C0"/>
                  </a:outerShdw>
                </a:effectLst>
                <a:ea typeface="楷体_GB2312" pitchFamily="1" charset="-122"/>
              </a:endParaRPr>
            </a:p>
          </p:txBody>
        </p:sp>
      </p:grpSp>
      <p:grpSp>
        <p:nvGrpSpPr>
          <p:cNvPr id="54285" name="Group 13"/>
          <p:cNvGrpSpPr/>
          <p:nvPr/>
        </p:nvGrpSpPr>
        <p:grpSpPr bwMode="auto">
          <a:xfrm>
            <a:off x="1919288" y="1341438"/>
            <a:ext cx="4679950" cy="2735262"/>
            <a:chOff x="0" y="0"/>
            <a:chExt cx="1044" cy="1088"/>
          </a:xfrm>
        </p:grpSpPr>
        <p:pic>
          <p:nvPicPr>
            <p:cNvPr id="49176" name="Picture 14">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044" cy="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77" name="Rectangle 15"/>
            <p:cNvSpPr>
              <a:spLocks noChangeArrowheads="1"/>
            </p:cNvSpPr>
            <p:nvPr/>
          </p:nvSpPr>
          <p:spPr bwMode="auto">
            <a:xfrm>
              <a:off x="409" y="862"/>
              <a:ext cx="544" cy="134"/>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 typeface="Arial" panose="020B0604020202020204" pitchFamily="34" charset="0"/>
                <a:buNone/>
              </a:pPr>
              <a:r>
                <a:rPr lang="zh-CN" altLang="zh-CN" sz="1600">
                  <a:solidFill>
                    <a:schemeClr val="bg1"/>
                  </a:solidFill>
                  <a:ea typeface="楷体_GB2312" pitchFamily="1" charset="-122"/>
                </a:rPr>
                <a:t>麻雀战</a:t>
              </a:r>
              <a:endParaRPr lang="zh-CN" altLang="zh-CN" sz="2800">
                <a:solidFill>
                  <a:srgbClr val="FF3300"/>
                </a:solidFill>
                <a:latin typeface="Times New Roman" panose="02020603050405020304" pitchFamily="18" charset="0"/>
              </a:endParaRPr>
            </a:p>
          </p:txBody>
        </p:sp>
      </p:grpSp>
      <p:grpSp>
        <p:nvGrpSpPr>
          <p:cNvPr id="54288" name="Group 16"/>
          <p:cNvGrpSpPr/>
          <p:nvPr/>
        </p:nvGrpSpPr>
        <p:grpSpPr bwMode="auto">
          <a:xfrm>
            <a:off x="1919288" y="1557338"/>
            <a:ext cx="4608512" cy="2951162"/>
            <a:chOff x="0" y="0"/>
            <a:chExt cx="2823" cy="1504"/>
          </a:xfrm>
        </p:grpSpPr>
        <p:pic>
          <p:nvPicPr>
            <p:cNvPr id="49174" name="Picture 17"/>
            <p:cNvPicPr>
              <a:picLocks noChangeAspect="1" noChangeArrowheads="1"/>
            </p:cNvPicPr>
            <p:nvPr/>
          </p:nvPicPr>
          <p:blipFill>
            <a:blip r:embed="rId6">
              <a:lum bright="-12000"/>
              <a:extLst>
                <a:ext uri="{28A0092B-C50C-407E-A947-70E740481C1C}">
                  <a14:useLocalDpi xmlns:a14="http://schemas.microsoft.com/office/drawing/2010/main" val="0"/>
                </a:ext>
              </a:extLst>
            </a:blip>
            <a:srcRect/>
            <a:stretch>
              <a:fillRect/>
            </a:stretch>
          </p:blipFill>
          <p:spPr bwMode="auto">
            <a:xfrm>
              <a:off x="0" y="0"/>
              <a:ext cx="2823" cy="1504"/>
            </a:xfrm>
            <a:prstGeom prst="rect">
              <a:avLst/>
            </a:prstGeom>
            <a:noFill/>
            <a:ln w="9525">
              <a:solidFill>
                <a:srgbClr val="FF0000"/>
              </a:solidFill>
              <a:miter lim="800000"/>
              <a:headEnd/>
              <a:tailEnd/>
            </a:ln>
            <a:effectLst>
              <a:outerShdw dist="71842" dir="2700000" algn="ctr" rotWithShape="0">
                <a:srgbClr val="996600"/>
              </a:outerShdw>
            </a:effectLst>
            <a:extLst>
              <a:ext uri="{909E8E84-426E-40DD-AFC4-6F175D3DCCD1}">
                <a14:hiddenFill xmlns:a14="http://schemas.microsoft.com/office/drawing/2010/main">
                  <a:solidFill>
                    <a:srgbClr val="FFFFFF"/>
                  </a:solidFill>
                </a14:hiddenFill>
              </a:ext>
            </a:extLst>
          </p:spPr>
        </p:pic>
        <p:sp>
          <p:nvSpPr>
            <p:cNvPr id="54290" name="Text Box 18"/>
            <p:cNvSpPr txBox="1">
              <a:spLocks noChangeArrowheads="1"/>
            </p:cNvSpPr>
            <p:nvPr/>
          </p:nvSpPr>
          <p:spPr bwMode="auto">
            <a:xfrm>
              <a:off x="33" y="0"/>
              <a:ext cx="452" cy="1496"/>
            </a:xfrm>
            <a:prstGeom prst="rect">
              <a:avLst/>
            </a:prstGeom>
            <a:blipFill dpi="0" rotWithShape="0">
              <a:blip r:embed="rId3"/>
              <a:srcRect/>
              <a:tile tx="0" ty="0" sx="100000" sy="100000" flip="none" algn="tl"/>
            </a:blipFill>
            <a:ln w="9525" cmpd="sng">
              <a:solidFill>
                <a:srgbClr val="5F5F5F"/>
              </a:solidFill>
              <a:miter lim="800000"/>
            </a:ln>
            <a:effectLst/>
          </p:spPr>
          <p:txBody>
            <a:bodyPr vert="eaVert">
              <a:spAutoFit/>
            </a:bodyPr>
            <a:lstStyle/>
            <a:p>
              <a:pPr algn="ctr" eaLnBrk="1" hangingPunct="1">
                <a:spcBef>
                  <a:spcPct val="50000"/>
                </a:spcBef>
                <a:buFont typeface="Arial" panose="020B0604020202020204" pitchFamily="34" charset="0"/>
                <a:buNone/>
                <a:defRPr/>
              </a:pPr>
              <a:r>
                <a:rPr lang="zh-CN" altLang="zh-CN">
                  <a:solidFill>
                    <a:srgbClr val="0000FF"/>
                  </a:solidFill>
                  <a:effectLst>
                    <a:outerShdw blurRad="38100" dist="38100" dir="2700000" algn="tl">
                      <a:srgbClr val="C0C0C0"/>
                    </a:outerShdw>
                  </a:effectLst>
                  <a:ea typeface="楷体_GB2312" pitchFamily="1" charset="-122"/>
                </a:rPr>
                <a:t>活跃在河北白洋淀上的游击队</a:t>
              </a:r>
              <a:endParaRPr lang="zh-CN" altLang="zh-CN">
                <a:solidFill>
                  <a:srgbClr val="0000FF"/>
                </a:solidFill>
                <a:effectLst>
                  <a:outerShdw blurRad="38100" dist="38100" dir="2700000" algn="tl">
                    <a:srgbClr val="C0C0C0"/>
                  </a:outerShdw>
                </a:effectLst>
                <a:ea typeface="楷体_GB2312" pitchFamily="1" charset="-122"/>
              </a:endParaRPr>
            </a:p>
          </p:txBody>
        </p:sp>
      </p:grpSp>
      <p:grpSp>
        <p:nvGrpSpPr>
          <p:cNvPr id="54291" name="Group 19"/>
          <p:cNvGrpSpPr/>
          <p:nvPr/>
        </p:nvGrpSpPr>
        <p:grpSpPr bwMode="auto">
          <a:xfrm>
            <a:off x="1919288" y="1773239"/>
            <a:ext cx="4679950" cy="3457575"/>
            <a:chOff x="0" y="0"/>
            <a:chExt cx="3324" cy="2178"/>
          </a:xfrm>
        </p:grpSpPr>
        <p:pic>
          <p:nvPicPr>
            <p:cNvPr id="49172" name="Picture 20">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3324" cy="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73" name="Text Box 21"/>
            <p:cNvSpPr txBox="1">
              <a:spLocks noChangeArrowheads="1"/>
            </p:cNvSpPr>
            <p:nvPr/>
          </p:nvSpPr>
          <p:spPr bwMode="auto">
            <a:xfrm>
              <a:off x="2404" y="1951"/>
              <a:ext cx="907" cy="212"/>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Font typeface="Arial" panose="020B0604020202020204" pitchFamily="34" charset="0"/>
                <a:buNone/>
              </a:pPr>
              <a:r>
                <a:rPr lang="zh-CN" altLang="zh-CN" sz="1600">
                  <a:solidFill>
                    <a:srgbClr val="FF3300"/>
                  </a:solidFill>
                  <a:latin typeface="Times New Roman" panose="02020603050405020304" pitchFamily="18" charset="0"/>
                  <a:ea typeface="楷体_GB2312" pitchFamily="1" charset="-122"/>
                </a:rPr>
                <a:t>平型关战役</a:t>
              </a:r>
              <a:endParaRPr lang="zh-CN" altLang="zh-CN" sz="1600">
                <a:solidFill>
                  <a:srgbClr val="FF3300"/>
                </a:solidFill>
                <a:latin typeface="Times New Roman" panose="02020603050405020304" pitchFamily="18" charset="0"/>
                <a:ea typeface="楷体_GB2312" pitchFamily="1" charset="-122"/>
              </a:endParaRPr>
            </a:p>
          </p:txBody>
        </p:sp>
      </p:grpSp>
      <p:grpSp>
        <p:nvGrpSpPr>
          <p:cNvPr id="54294" name="Group 22"/>
          <p:cNvGrpSpPr/>
          <p:nvPr/>
        </p:nvGrpSpPr>
        <p:grpSpPr bwMode="auto">
          <a:xfrm>
            <a:off x="1919289" y="1989139"/>
            <a:ext cx="4681537" cy="3240087"/>
            <a:chOff x="0" y="0"/>
            <a:chExt cx="3335" cy="1951"/>
          </a:xfrm>
        </p:grpSpPr>
        <p:pic>
          <p:nvPicPr>
            <p:cNvPr id="49170" name="Picture 23">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3335" cy="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71" name="Text Box 24"/>
            <p:cNvSpPr txBox="1">
              <a:spLocks noChangeArrowheads="1"/>
            </p:cNvSpPr>
            <p:nvPr/>
          </p:nvSpPr>
          <p:spPr bwMode="auto">
            <a:xfrm>
              <a:off x="2313" y="1724"/>
              <a:ext cx="907" cy="203"/>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Font typeface="Arial" panose="020B0604020202020204" pitchFamily="34" charset="0"/>
                <a:buNone/>
              </a:pPr>
              <a:r>
                <a:rPr lang="zh-CN" altLang="zh-CN" sz="1600">
                  <a:solidFill>
                    <a:srgbClr val="FF3300"/>
                  </a:solidFill>
                  <a:latin typeface="Times New Roman" panose="02020603050405020304" pitchFamily="18" charset="0"/>
                  <a:ea typeface="楷体_GB2312" pitchFamily="1" charset="-122"/>
                </a:rPr>
                <a:t>平型关战役</a:t>
              </a:r>
              <a:endParaRPr lang="zh-CN" altLang="zh-CN" sz="1600">
                <a:solidFill>
                  <a:srgbClr val="FF3300"/>
                </a:solidFill>
                <a:latin typeface="Times New Roman" panose="02020603050405020304" pitchFamily="18" charset="0"/>
                <a:ea typeface="楷体_GB2312" pitchFamily="1" charset="-122"/>
              </a:endParaRPr>
            </a:p>
          </p:txBody>
        </p:sp>
      </p:grpSp>
      <p:grpSp>
        <p:nvGrpSpPr>
          <p:cNvPr id="54297" name="Group 25"/>
          <p:cNvGrpSpPr/>
          <p:nvPr/>
        </p:nvGrpSpPr>
        <p:grpSpPr bwMode="auto">
          <a:xfrm>
            <a:off x="1919289" y="2205038"/>
            <a:ext cx="4681537" cy="3168650"/>
            <a:chOff x="0" y="0"/>
            <a:chExt cx="1588" cy="1614"/>
          </a:xfrm>
        </p:grpSpPr>
        <p:pic>
          <p:nvPicPr>
            <p:cNvPr id="49168" name="Picture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8" cy="1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9" name="Rectangle 27"/>
            <p:cNvSpPr>
              <a:spLocks noChangeArrowheads="1"/>
            </p:cNvSpPr>
            <p:nvPr/>
          </p:nvSpPr>
          <p:spPr bwMode="auto">
            <a:xfrm>
              <a:off x="1022" y="1406"/>
              <a:ext cx="375" cy="187"/>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 typeface="Arial" panose="020B0604020202020204" pitchFamily="34" charset="0"/>
                <a:buNone/>
              </a:pPr>
              <a:r>
                <a:rPr lang="zh-CN" altLang="zh-CN" sz="1800">
                  <a:solidFill>
                    <a:srgbClr val="FF3300"/>
                  </a:solidFill>
                  <a:latin typeface="Times New Roman" panose="02020603050405020304" pitchFamily="18" charset="0"/>
                  <a:ea typeface="楷体_GB2312" pitchFamily="1" charset="-122"/>
                </a:rPr>
                <a:t>百团大战</a:t>
              </a:r>
              <a:endParaRPr lang="zh-CN" altLang="zh-CN" sz="1800">
                <a:solidFill>
                  <a:srgbClr val="FF3300"/>
                </a:solidFill>
                <a:latin typeface="Times New Roman" panose="02020603050405020304" pitchFamily="18" charset="0"/>
                <a:ea typeface="楷体_GB2312" pitchFamily="1" charset="-122"/>
              </a:endParaRPr>
            </a:p>
          </p:txBody>
        </p:sp>
      </p:grpSp>
      <p:grpSp>
        <p:nvGrpSpPr>
          <p:cNvPr id="54300" name="Group 28"/>
          <p:cNvGrpSpPr/>
          <p:nvPr/>
        </p:nvGrpSpPr>
        <p:grpSpPr bwMode="auto">
          <a:xfrm>
            <a:off x="1919289" y="2349500"/>
            <a:ext cx="4681537" cy="3240088"/>
            <a:chOff x="0" y="0"/>
            <a:chExt cx="2948" cy="1578"/>
          </a:xfrm>
        </p:grpSpPr>
        <p:pic>
          <p:nvPicPr>
            <p:cNvPr id="49166" name="Picture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2948" cy="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7" name="Text Box 30"/>
            <p:cNvSpPr txBox="1">
              <a:spLocks noChangeArrowheads="1"/>
            </p:cNvSpPr>
            <p:nvPr/>
          </p:nvSpPr>
          <p:spPr bwMode="auto">
            <a:xfrm>
              <a:off x="2041" y="0"/>
              <a:ext cx="907" cy="179"/>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Font typeface="Arial" panose="020B0604020202020204" pitchFamily="34" charset="0"/>
                <a:buNone/>
              </a:pPr>
              <a:r>
                <a:rPr lang="zh-CN" altLang="zh-CN" sz="1800">
                  <a:solidFill>
                    <a:srgbClr val="FF3300"/>
                  </a:solidFill>
                  <a:latin typeface="Times New Roman" panose="02020603050405020304" pitchFamily="18" charset="0"/>
                  <a:ea typeface="楷体_GB2312" pitchFamily="1" charset="-122"/>
                </a:rPr>
                <a:t>百团大战</a:t>
              </a:r>
              <a:endParaRPr lang="zh-CN" altLang="zh-CN" sz="1800">
                <a:solidFill>
                  <a:srgbClr val="FF3300"/>
                </a:solidFill>
                <a:latin typeface="Times New Roman" panose="02020603050405020304" pitchFamily="18" charset="0"/>
                <a:ea typeface="楷体_GB2312" pitchFamily="1" charset="-122"/>
              </a:endParaRPr>
            </a:p>
          </p:txBody>
        </p:sp>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274"/>
                                        </p:tgtEl>
                                        <p:attrNameLst>
                                          <p:attrName>style.visibility</p:attrName>
                                        </p:attrNameLst>
                                      </p:cBhvr>
                                      <p:to>
                                        <p:strVal val="visible"/>
                                      </p:to>
                                    </p:set>
                                    <p:animEffect transition="in" filter="blinds(horizontal)">
                                      <p:cBhvr>
                                        <p:cTn id="7" dur="500"/>
                                        <p:tgtEl>
                                          <p:spTgt spid="5427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54278"/>
                                        </p:tgtEl>
                                        <p:attrNameLst>
                                          <p:attrName>style.visibility</p:attrName>
                                        </p:attrNameLst>
                                      </p:cBhvr>
                                      <p:to>
                                        <p:strVal val="visible"/>
                                      </p:to>
                                    </p:set>
                                    <p:animEffect transition="in" filter="slide(fromRight)">
                                      <p:cBhvr>
                                        <p:cTn id="12" dur="500"/>
                                        <p:tgtEl>
                                          <p:spTgt spid="5427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54279"/>
                                        </p:tgtEl>
                                        <p:attrNameLst>
                                          <p:attrName>style.visibility</p:attrName>
                                        </p:attrNameLst>
                                      </p:cBhvr>
                                      <p:to>
                                        <p:strVal val="visible"/>
                                      </p:to>
                                    </p:set>
                                    <p:animEffect transition="in" filter="slide(fromBottom)">
                                      <p:cBhvr>
                                        <p:cTn id="17" dur="500"/>
                                        <p:tgtEl>
                                          <p:spTgt spid="5427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54282"/>
                                        </p:tgtEl>
                                        <p:attrNameLst>
                                          <p:attrName>style.visibility</p:attrName>
                                        </p:attrNameLst>
                                      </p:cBhvr>
                                      <p:to>
                                        <p:strVal val="visible"/>
                                      </p:to>
                                    </p:set>
                                    <p:animEffect transition="in" filter="slide(fromBottom)">
                                      <p:cBhvr>
                                        <p:cTn id="22" dur="500"/>
                                        <p:tgtEl>
                                          <p:spTgt spid="5428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54285"/>
                                        </p:tgtEl>
                                        <p:attrNameLst>
                                          <p:attrName>style.visibility</p:attrName>
                                        </p:attrNameLst>
                                      </p:cBhvr>
                                      <p:to>
                                        <p:strVal val="visible"/>
                                      </p:to>
                                    </p:set>
                                    <p:animEffect transition="in" filter="slide(fromBottom)">
                                      <p:cBhvr>
                                        <p:cTn id="27" dur="500"/>
                                        <p:tgtEl>
                                          <p:spTgt spid="5428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54288"/>
                                        </p:tgtEl>
                                        <p:attrNameLst>
                                          <p:attrName>style.visibility</p:attrName>
                                        </p:attrNameLst>
                                      </p:cBhvr>
                                      <p:to>
                                        <p:strVal val="visible"/>
                                      </p:to>
                                    </p:set>
                                    <p:animEffect transition="in" filter="slide(fromBottom)">
                                      <p:cBhvr>
                                        <p:cTn id="32" dur="500"/>
                                        <p:tgtEl>
                                          <p:spTgt spid="54288"/>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54291"/>
                                        </p:tgtEl>
                                        <p:attrNameLst>
                                          <p:attrName>style.visibility</p:attrName>
                                        </p:attrNameLst>
                                      </p:cBhvr>
                                      <p:to>
                                        <p:strVal val="visible"/>
                                      </p:to>
                                    </p:set>
                                    <p:animEffect transition="in" filter="slide(fromBottom)">
                                      <p:cBhvr>
                                        <p:cTn id="37" dur="500"/>
                                        <p:tgtEl>
                                          <p:spTgt spid="54291"/>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54294"/>
                                        </p:tgtEl>
                                        <p:attrNameLst>
                                          <p:attrName>style.visibility</p:attrName>
                                        </p:attrNameLst>
                                      </p:cBhvr>
                                      <p:to>
                                        <p:strVal val="visible"/>
                                      </p:to>
                                    </p:set>
                                    <p:animEffect transition="in" filter="slide(fromBottom)">
                                      <p:cBhvr>
                                        <p:cTn id="42" dur="500"/>
                                        <p:tgtEl>
                                          <p:spTgt spid="54294"/>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nodeType="clickEffect">
                                  <p:stCondLst>
                                    <p:cond delay="0"/>
                                  </p:stCondLst>
                                  <p:childTnLst>
                                    <p:set>
                                      <p:cBhvr>
                                        <p:cTn id="46" dur="1" fill="hold">
                                          <p:stCondLst>
                                            <p:cond delay="0"/>
                                          </p:stCondLst>
                                        </p:cTn>
                                        <p:tgtEl>
                                          <p:spTgt spid="54297"/>
                                        </p:tgtEl>
                                        <p:attrNameLst>
                                          <p:attrName>style.visibility</p:attrName>
                                        </p:attrNameLst>
                                      </p:cBhvr>
                                      <p:to>
                                        <p:strVal val="visible"/>
                                      </p:to>
                                    </p:set>
                                    <p:animEffect transition="in" filter="slide(fromBottom)">
                                      <p:cBhvr>
                                        <p:cTn id="47" dur="500"/>
                                        <p:tgtEl>
                                          <p:spTgt spid="54297"/>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nodeType="clickEffect">
                                  <p:stCondLst>
                                    <p:cond delay="0"/>
                                  </p:stCondLst>
                                  <p:childTnLst>
                                    <p:set>
                                      <p:cBhvr>
                                        <p:cTn id="51" dur="1" fill="hold">
                                          <p:stCondLst>
                                            <p:cond delay="0"/>
                                          </p:stCondLst>
                                        </p:cTn>
                                        <p:tgtEl>
                                          <p:spTgt spid="54300"/>
                                        </p:tgtEl>
                                        <p:attrNameLst>
                                          <p:attrName>style.visibility</p:attrName>
                                        </p:attrNameLst>
                                      </p:cBhvr>
                                      <p:to>
                                        <p:strVal val="visible"/>
                                      </p:to>
                                    </p:set>
                                    <p:animEffect transition="in" filter="slide(fromBottom)">
                                      <p:cBhvr>
                                        <p:cTn id="52" dur="500"/>
                                        <p:tgtEl>
                                          <p:spTgt spid="54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animBg="1" autoUpdateAnimBg="0"/>
      <p:bldP spid="54278"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Rot="1" noChangeArrowheads="1"/>
          </p:cNvSpPr>
          <p:nvPr/>
        </p:nvSpPr>
        <p:spPr bwMode="auto">
          <a:xfrm>
            <a:off x="1847850" y="549276"/>
            <a:ext cx="854075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zh-CN" sz="3000" b="1" dirty="0">
                <a:ea typeface="黑体" panose="02010609060101010101" pitchFamily="49" charset="-122"/>
              </a:rPr>
              <a:t>三、坚持抗战、团结、进步的方针</a:t>
            </a:r>
            <a:endParaRPr lang="zh-CN" altLang="zh-CN" sz="3000" b="1" dirty="0">
              <a:ea typeface="黑体" panose="02010609060101010101" pitchFamily="49" charset="-122"/>
            </a:endParaRPr>
          </a:p>
        </p:txBody>
      </p:sp>
      <p:sp>
        <p:nvSpPr>
          <p:cNvPr id="55299" name="Text Box 3"/>
          <p:cNvSpPr txBox="1">
            <a:spLocks noChangeArrowheads="1"/>
          </p:cNvSpPr>
          <p:nvPr/>
        </p:nvSpPr>
        <p:spPr bwMode="auto">
          <a:xfrm>
            <a:off x="2279651" y="1773238"/>
            <a:ext cx="4176713" cy="500062"/>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400" b="1" dirty="0">
                <a:ea typeface="黑体" panose="02010609060101010101" pitchFamily="49" charset="-122"/>
              </a:rPr>
              <a:t>统一战线中的独立自主原则</a:t>
            </a:r>
            <a:endParaRPr lang="zh-CN" altLang="zh-CN" sz="2400" b="1" dirty="0">
              <a:ea typeface="黑体" panose="02010609060101010101" pitchFamily="49" charset="-122"/>
            </a:endParaRPr>
          </a:p>
        </p:txBody>
      </p:sp>
      <p:sp>
        <p:nvSpPr>
          <p:cNvPr id="55303" name="Text Box 7"/>
          <p:cNvSpPr txBox="1">
            <a:spLocks noChangeArrowheads="1"/>
          </p:cNvSpPr>
          <p:nvPr/>
        </p:nvSpPr>
        <p:spPr bwMode="auto">
          <a:xfrm>
            <a:off x="2279651" y="2420939"/>
            <a:ext cx="4176713" cy="3139321"/>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200" dirty="0">
                <a:latin typeface="+mn-ea"/>
                <a:ea typeface="+mn-ea"/>
              </a:rPr>
              <a:t>必须保持党在思想上、政治上和组织上的独立性，放手发动群众，壮大人民力量；</a:t>
            </a:r>
            <a:endParaRPr lang="zh-CN" altLang="zh-CN" sz="2200" dirty="0">
              <a:latin typeface="+mn-ea"/>
              <a:ea typeface="+mn-ea"/>
            </a:endParaRPr>
          </a:p>
          <a:p>
            <a:pPr eaLnBrk="1" hangingPunct="1">
              <a:spcBef>
                <a:spcPct val="50000"/>
              </a:spcBef>
              <a:buClrTx/>
              <a:buFont typeface="Arial" panose="020B0604020202020204" pitchFamily="34" charset="0"/>
              <a:buNone/>
            </a:pPr>
            <a:r>
              <a:rPr lang="zh-CN" altLang="zh-CN" sz="2200" dirty="0">
                <a:latin typeface="+mn-ea"/>
                <a:ea typeface="+mn-ea"/>
              </a:rPr>
              <a:t>必须坚持党对人民军队的绝对领导，冲破国民党的限制和束缚，努力发展人民武装和抗日根据地；</a:t>
            </a:r>
            <a:endParaRPr lang="zh-CN" altLang="zh-CN" sz="2200" dirty="0">
              <a:latin typeface="+mn-ea"/>
              <a:ea typeface="+mn-ea"/>
            </a:endParaRPr>
          </a:p>
          <a:p>
            <a:pPr eaLnBrk="1" hangingPunct="1">
              <a:spcBef>
                <a:spcPct val="50000"/>
              </a:spcBef>
              <a:buClrTx/>
              <a:buFont typeface="Arial" panose="020B0604020202020204" pitchFamily="34" charset="0"/>
              <a:buNone/>
            </a:pPr>
            <a:r>
              <a:rPr lang="zh-CN" altLang="zh-CN" sz="2200" dirty="0">
                <a:latin typeface="+mn-ea"/>
                <a:ea typeface="+mn-ea"/>
              </a:rPr>
              <a:t>必须对国民党采取又团结又斗争、以斗争求团结的方针</a:t>
            </a:r>
            <a:r>
              <a:rPr lang="zh-CN" altLang="zh-CN" sz="2200" dirty="0">
                <a:solidFill>
                  <a:srgbClr val="FF3399"/>
                </a:solidFill>
                <a:ea typeface="仿宋_GB2312" pitchFamily="1" charset="-122"/>
              </a:rPr>
              <a:t>。</a:t>
            </a:r>
            <a:endParaRPr lang="zh-CN" altLang="zh-CN" sz="2200" dirty="0">
              <a:solidFill>
                <a:srgbClr val="FF3399"/>
              </a:solidFill>
              <a:ea typeface="仿宋_GB2312" pitchFamily="1" charset="-122"/>
            </a:endParaRPr>
          </a:p>
        </p:txBody>
      </p:sp>
      <p:grpSp>
        <p:nvGrpSpPr>
          <p:cNvPr id="55304" name="Group 8"/>
          <p:cNvGrpSpPr/>
          <p:nvPr/>
        </p:nvGrpSpPr>
        <p:grpSpPr bwMode="auto">
          <a:xfrm>
            <a:off x="6600825" y="1773238"/>
            <a:ext cx="3454400" cy="4032250"/>
            <a:chOff x="0" y="0"/>
            <a:chExt cx="2176" cy="2540"/>
          </a:xfrm>
        </p:grpSpPr>
        <p:grpSp>
          <p:nvGrpSpPr>
            <p:cNvPr id="50184" name="Group 9"/>
            <p:cNvGrpSpPr/>
            <p:nvPr/>
          </p:nvGrpSpPr>
          <p:grpSpPr bwMode="auto">
            <a:xfrm>
              <a:off x="0" y="0"/>
              <a:ext cx="2176" cy="2540"/>
              <a:chOff x="0" y="0"/>
              <a:chExt cx="1995" cy="1542"/>
            </a:xfrm>
          </p:grpSpPr>
          <p:pic>
            <p:nvPicPr>
              <p:cNvPr id="50186"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995" cy="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7" name="Rectangle 11"/>
              <p:cNvSpPr>
                <a:spLocks noChangeArrowheads="1"/>
              </p:cNvSpPr>
              <p:nvPr/>
            </p:nvSpPr>
            <p:spPr bwMode="auto">
              <a:xfrm>
                <a:off x="1043" y="1316"/>
                <a:ext cx="907" cy="117"/>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zh-CN" sz="1400">
                    <a:solidFill>
                      <a:schemeClr val="bg1"/>
                    </a:solidFill>
                    <a:ea typeface="楷体_GB2312" pitchFamily="1" charset="-122"/>
                  </a:rPr>
                  <a:t>陕北抗日根据地</a:t>
                </a:r>
                <a:endParaRPr lang="zh-CN" altLang="zh-CN" sz="1400">
                  <a:solidFill>
                    <a:schemeClr val="bg1"/>
                  </a:solidFill>
                  <a:ea typeface="楷体_GB2312" pitchFamily="1" charset="-122"/>
                </a:endParaRPr>
              </a:p>
            </p:txBody>
          </p:sp>
        </p:grpSp>
        <p:pic>
          <p:nvPicPr>
            <p:cNvPr id="50185" name="Picture 1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 y="0"/>
              <a:ext cx="1043" cy="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298"/>
                                        </p:tgtEl>
                                        <p:attrNameLst>
                                          <p:attrName>style.visibility</p:attrName>
                                        </p:attrNameLst>
                                      </p:cBhvr>
                                      <p:to>
                                        <p:strVal val="visible"/>
                                      </p:to>
                                    </p:set>
                                    <p:animEffect transition="in" filter="blinds(horizontal)">
                                      <p:cBhvr>
                                        <p:cTn id="7" dur="500"/>
                                        <p:tgtEl>
                                          <p:spTgt spid="55298"/>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55299"/>
                                        </p:tgtEl>
                                        <p:attrNameLst>
                                          <p:attrName>style.visibility</p:attrName>
                                        </p:attrNameLst>
                                      </p:cBhvr>
                                      <p:to>
                                        <p:strVal val="visible"/>
                                      </p:to>
                                    </p:set>
                                    <p:animEffect transition="in" filter="wedge">
                                      <p:cBhvr>
                                        <p:cTn id="12" dur="500"/>
                                        <p:tgtEl>
                                          <p:spTgt spid="5529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55303"/>
                                        </p:tgtEl>
                                        <p:attrNameLst>
                                          <p:attrName>style.visibility</p:attrName>
                                        </p:attrNameLst>
                                      </p:cBhvr>
                                      <p:to>
                                        <p:strVal val="visible"/>
                                      </p:to>
                                    </p:set>
                                    <p:animEffect transition="in" filter="slide(fromLeft)">
                                      <p:cBhvr>
                                        <p:cTn id="17" dur="500"/>
                                        <p:tgtEl>
                                          <p:spTgt spid="5530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55304"/>
                                        </p:tgtEl>
                                        <p:attrNameLst>
                                          <p:attrName>style.visibility</p:attrName>
                                        </p:attrNameLst>
                                      </p:cBhvr>
                                      <p:to>
                                        <p:strVal val="visible"/>
                                      </p:to>
                                    </p:set>
                                    <p:animEffect transition="in" filter="slide(fromRight)">
                                      <p:cBhvr>
                                        <p:cTn id="22" dur="500"/>
                                        <p:tgtEl>
                                          <p:spTgt spid="55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autoUpdateAnimBg="0"/>
      <p:bldP spid="55299" grpId="0" animBg="1" autoUpdateAnimBg="0"/>
      <p:bldP spid="55303"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6024563" y="1052513"/>
            <a:ext cx="3816350" cy="1143000"/>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10000"/>
              </a:spcBef>
              <a:buClrTx/>
              <a:buFont typeface="Arial" panose="020B0604020202020204" pitchFamily="34" charset="0"/>
              <a:buNone/>
            </a:pPr>
            <a:r>
              <a:rPr lang="zh-CN" altLang="zh-CN" sz="2400" b="1" dirty="0">
                <a:ea typeface="黑体" panose="02010609060101010101" pitchFamily="49" charset="-122"/>
              </a:rPr>
              <a:t>坚持抗战、团结、进步</a:t>
            </a:r>
            <a:endParaRPr lang="zh-CN" altLang="zh-CN" sz="2400" b="1" dirty="0">
              <a:ea typeface="黑体" panose="02010609060101010101" pitchFamily="49" charset="-122"/>
            </a:endParaRPr>
          </a:p>
          <a:p>
            <a:pPr algn="ctr" eaLnBrk="1" hangingPunct="1">
              <a:spcBef>
                <a:spcPct val="10000"/>
              </a:spcBef>
              <a:buClrTx/>
              <a:buFont typeface="Arial" panose="020B0604020202020204" pitchFamily="34" charset="0"/>
              <a:buNone/>
            </a:pPr>
            <a:r>
              <a:rPr lang="zh-CN" altLang="zh-CN" sz="2400" b="1" dirty="0">
                <a:ea typeface="黑体" panose="02010609060101010101" pitchFamily="49" charset="-122"/>
              </a:rPr>
              <a:t>反对妥协、分裂、倒退</a:t>
            </a:r>
            <a:endParaRPr lang="zh-CN" altLang="zh-CN" sz="2400" b="1" dirty="0">
              <a:ea typeface="黑体" panose="02010609060101010101" pitchFamily="49" charset="-122"/>
            </a:endParaRPr>
          </a:p>
        </p:txBody>
      </p:sp>
      <p:sp>
        <p:nvSpPr>
          <p:cNvPr id="56326" name="Text Box 6"/>
          <p:cNvSpPr txBox="1">
            <a:spLocks noChangeArrowheads="1"/>
          </p:cNvSpPr>
          <p:nvPr/>
        </p:nvSpPr>
        <p:spPr bwMode="auto">
          <a:xfrm>
            <a:off x="6024563" y="2420938"/>
            <a:ext cx="3816350" cy="3416320"/>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400" dirty="0">
                <a:latin typeface="+mn-ea"/>
                <a:ea typeface="+mn-ea"/>
              </a:rPr>
              <a:t>1939年7月，中国共产党明确提出“坚持抗战到底，反对中途妥协”、“巩固国内团结，反对内部分裂”、“力求全国进步，反对向后倒退”三大口号，坚决揭露打击汪精卫集团的叛国投敌活动，继续争取同蒋介石集团合作抗日</a:t>
            </a:r>
            <a:r>
              <a:rPr lang="zh-CN" altLang="zh-CN" sz="2400" dirty="0">
                <a:solidFill>
                  <a:srgbClr val="FF3399"/>
                </a:solidFill>
                <a:latin typeface="仿宋_GB2312" pitchFamily="1" charset="-122"/>
                <a:ea typeface="仿宋_GB2312" pitchFamily="1" charset="-122"/>
              </a:rPr>
              <a:t>。</a:t>
            </a:r>
            <a:endParaRPr lang="zh-CN" altLang="zh-CN" sz="2400" dirty="0">
              <a:solidFill>
                <a:srgbClr val="FF3399"/>
              </a:solidFill>
              <a:latin typeface="仿宋_GB2312" pitchFamily="1" charset="-122"/>
              <a:ea typeface="仿宋_GB2312" pitchFamily="1" charset="-122"/>
            </a:endParaRPr>
          </a:p>
        </p:txBody>
      </p:sp>
      <p:grpSp>
        <p:nvGrpSpPr>
          <p:cNvPr id="56327" name="Group 7"/>
          <p:cNvGrpSpPr/>
          <p:nvPr/>
        </p:nvGrpSpPr>
        <p:grpSpPr bwMode="auto">
          <a:xfrm>
            <a:off x="2495550" y="1052514"/>
            <a:ext cx="3240088" cy="2528887"/>
            <a:chOff x="0" y="0"/>
            <a:chExt cx="1184" cy="1412"/>
          </a:xfrm>
        </p:grpSpPr>
        <p:pic>
          <p:nvPicPr>
            <p:cNvPr id="51210"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184" cy="1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11" name="Rectangle 9"/>
            <p:cNvSpPr>
              <a:spLocks noChangeArrowheads="1"/>
            </p:cNvSpPr>
            <p:nvPr/>
          </p:nvSpPr>
          <p:spPr bwMode="auto">
            <a:xfrm>
              <a:off x="0" y="1224"/>
              <a:ext cx="1180" cy="188"/>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zh-CN" sz="1600">
                  <a:solidFill>
                    <a:schemeClr val="bg1"/>
                  </a:solidFill>
                  <a:ea typeface="楷体_GB2312" pitchFamily="1" charset="-122"/>
                </a:rPr>
                <a:t>周恩来为“皖南事变”题词</a:t>
              </a:r>
              <a:endParaRPr lang="zh-CN" altLang="zh-CN" sz="1600">
                <a:solidFill>
                  <a:schemeClr val="bg1"/>
                </a:solidFill>
                <a:ea typeface="楷体_GB2312" pitchFamily="1" charset="-122"/>
              </a:endParaRPr>
            </a:p>
          </p:txBody>
        </p:sp>
      </p:grpSp>
      <p:grpSp>
        <p:nvGrpSpPr>
          <p:cNvPr id="56330" name="Group 10"/>
          <p:cNvGrpSpPr/>
          <p:nvPr/>
        </p:nvGrpSpPr>
        <p:grpSpPr bwMode="auto">
          <a:xfrm>
            <a:off x="2495550" y="3500439"/>
            <a:ext cx="3240088" cy="2376487"/>
            <a:chOff x="0" y="0"/>
            <a:chExt cx="1860" cy="1315"/>
          </a:xfrm>
        </p:grpSpPr>
        <p:pic>
          <p:nvPicPr>
            <p:cNvPr id="51208" name="Picture 11">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60" cy="1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9" name="Rectangle 12"/>
            <p:cNvSpPr>
              <a:spLocks noChangeArrowheads="1"/>
            </p:cNvSpPr>
            <p:nvPr/>
          </p:nvSpPr>
          <p:spPr bwMode="auto">
            <a:xfrm>
              <a:off x="953" y="1134"/>
              <a:ext cx="862" cy="170"/>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 typeface="Arial" panose="020B0604020202020204" pitchFamily="34" charset="0"/>
                <a:buNone/>
              </a:pPr>
              <a:r>
                <a:rPr lang="zh-CN" altLang="zh-CN" sz="1400">
                  <a:solidFill>
                    <a:schemeClr val="bg1"/>
                  </a:solidFill>
                  <a:ea typeface="楷体_GB2312" pitchFamily="1" charset="-122"/>
                </a:rPr>
                <a:t>皖南事变纪念碑</a:t>
              </a:r>
              <a:endParaRPr lang="zh-CN" altLang="zh-CN" sz="1400">
                <a:solidFill>
                  <a:srgbClr val="FF3300"/>
                </a:solidFill>
                <a:latin typeface="Times New Roman" panose="02020603050405020304" pitchFamily="18" charset="0"/>
              </a:endParaRPr>
            </a:p>
          </p:txBody>
        </p:sp>
      </p:gr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6322"/>
                                        </p:tgtEl>
                                        <p:attrNameLst>
                                          <p:attrName>style.visibility</p:attrName>
                                        </p:attrNameLst>
                                      </p:cBhvr>
                                      <p:to>
                                        <p:strVal val="visible"/>
                                      </p:to>
                                    </p:set>
                                    <p:animEffect transition="in" filter="checkerboard(across)">
                                      <p:cBhvr>
                                        <p:cTn id="7" dur="500"/>
                                        <p:tgtEl>
                                          <p:spTgt spid="5632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56326"/>
                                        </p:tgtEl>
                                        <p:attrNameLst>
                                          <p:attrName>style.visibility</p:attrName>
                                        </p:attrNameLst>
                                      </p:cBhvr>
                                      <p:to>
                                        <p:strVal val="visible"/>
                                      </p:to>
                                    </p:set>
                                    <p:animEffect transition="in" filter="slide(fromRight)">
                                      <p:cBhvr>
                                        <p:cTn id="12" dur="500"/>
                                        <p:tgtEl>
                                          <p:spTgt spid="5632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56327"/>
                                        </p:tgtEl>
                                        <p:attrNameLst>
                                          <p:attrName>style.visibility</p:attrName>
                                        </p:attrNameLst>
                                      </p:cBhvr>
                                      <p:to>
                                        <p:strVal val="visible"/>
                                      </p:to>
                                    </p:set>
                                    <p:animEffect transition="in" filter="slide(fromBottom)">
                                      <p:cBhvr>
                                        <p:cTn id="17" dur="500"/>
                                        <p:tgtEl>
                                          <p:spTgt spid="56327"/>
                                        </p:tgtEl>
                                      </p:cBhvr>
                                    </p:animEffect>
                                  </p:childTnLst>
                                </p:cTn>
                              </p:par>
                              <p:par>
                                <p:cTn id="18" presetID="12" presetClass="entr" presetSubtype="4" fill="hold" nodeType="withEffect">
                                  <p:stCondLst>
                                    <p:cond delay="0"/>
                                  </p:stCondLst>
                                  <p:childTnLst>
                                    <p:set>
                                      <p:cBhvr>
                                        <p:cTn id="19" dur="1" fill="hold">
                                          <p:stCondLst>
                                            <p:cond delay="0"/>
                                          </p:stCondLst>
                                        </p:cTn>
                                        <p:tgtEl>
                                          <p:spTgt spid="56330"/>
                                        </p:tgtEl>
                                        <p:attrNameLst>
                                          <p:attrName>style.visibility</p:attrName>
                                        </p:attrNameLst>
                                      </p:cBhvr>
                                      <p:to>
                                        <p:strVal val="visible"/>
                                      </p:to>
                                    </p:set>
                                    <p:animEffect transition="in" filter="slide(fromBottom)">
                                      <p:cBhvr>
                                        <p:cTn id="20" dur="500"/>
                                        <p:tgtEl>
                                          <p:spTgt spid="56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2" grpId="0" animBg="1" autoUpdateAnimBg="0"/>
      <p:bldP spid="56326"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2279650" y="1052514"/>
            <a:ext cx="4032250" cy="935037"/>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400" b="1" dirty="0">
                <a:ea typeface="黑体" panose="02010609060101010101" pitchFamily="49" charset="-122"/>
              </a:rPr>
              <a:t>巩固抗日民族统一战线</a:t>
            </a:r>
            <a:endParaRPr lang="zh-CN" altLang="zh-CN" sz="2400" b="1" dirty="0">
              <a:ea typeface="黑体" panose="02010609060101010101" pitchFamily="49" charset="-122"/>
            </a:endParaRPr>
          </a:p>
          <a:p>
            <a:pPr algn="ctr" eaLnBrk="1" hangingPunct="1">
              <a:buClrTx/>
              <a:buFont typeface="Arial" panose="020B0604020202020204" pitchFamily="34" charset="0"/>
              <a:buNone/>
            </a:pPr>
            <a:r>
              <a:rPr lang="zh-CN" altLang="zh-CN" sz="2400" b="1" dirty="0">
                <a:ea typeface="黑体" panose="02010609060101010101" pitchFamily="49" charset="-122"/>
              </a:rPr>
              <a:t>的策略总方针</a:t>
            </a:r>
            <a:endParaRPr lang="zh-CN" altLang="zh-CN" sz="2400" b="1" dirty="0">
              <a:ea typeface="黑体" panose="02010609060101010101" pitchFamily="49" charset="-122"/>
            </a:endParaRPr>
          </a:p>
        </p:txBody>
      </p:sp>
      <p:sp>
        <p:nvSpPr>
          <p:cNvPr id="57350" name="Text Box 6"/>
          <p:cNvSpPr txBox="1">
            <a:spLocks noChangeArrowheads="1"/>
          </p:cNvSpPr>
          <p:nvPr/>
        </p:nvSpPr>
        <p:spPr bwMode="auto">
          <a:xfrm>
            <a:off x="2279650" y="2205038"/>
            <a:ext cx="4032250" cy="3784600"/>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50000"/>
              </a:spcBef>
              <a:buClrTx/>
              <a:buFont typeface="Arial" panose="020B0604020202020204" pitchFamily="34" charset="0"/>
              <a:buNone/>
            </a:pPr>
            <a:r>
              <a:rPr lang="zh-CN" altLang="zh-CN" sz="2200" dirty="0">
                <a:latin typeface="+mn-ea"/>
                <a:ea typeface="+mn-ea"/>
              </a:rPr>
              <a:t>中共制定了“发展进步势力，争取中间势力，孤立顽固势力”的策略总方针。</a:t>
            </a:r>
            <a:endParaRPr lang="zh-CN" altLang="zh-CN" sz="2200" dirty="0">
              <a:latin typeface="+mn-ea"/>
              <a:ea typeface="+mn-ea"/>
            </a:endParaRPr>
          </a:p>
          <a:p>
            <a:pPr eaLnBrk="1" hangingPunct="1">
              <a:lnSpc>
                <a:spcPct val="105000"/>
              </a:lnSpc>
              <a:spcBef>
                <a:spcPct val="50000"/>
              </a:spcBef>
              <a:buClrTx/>
              <a:buFont typeface="Arial" panose="020B0604020202020204" pitchFamily="34" charset="0"/>
              <a:buNone/>
            </a:pPr>
            <a:r>
              <a:rPr lang="zh-CN" altLang="zh-CN" sz="2200" dirty="0">
                <a:latin typeface="+mn-ea"/>
                <a:ea typeface="+mn-ea"/>
              </a:rPr>
              <a:t>进步势力主要是指工人、农民和城市小资产阶级。中间势力主要是指民族资产阶级、开明绅士和地方实力派。顽固势力是指大地主大资产阶级的抗日派。同顽固派作斗争时，应坚持有理、有利、有节的原</a:t>
            </a:r>
            <a:r>
              <a:rPr lang="zh-CN" altLang="zh-CN" sz="2200" dirty="0">
                <a:ea typeface="仿宋_GB2312" pitchFamily="1" charset="-122"/>
              </a:rPr>
              <a:t>则。</a:t>
            </a:r>
            <a:r>
              <a:rPr lang="zh-CN" altLang="zh-CN" sz="1800" dirty="0">
                <a:solidFill>
                  <a:srgbClr val="990033"/>
                </a:solidFill>
                <a:ea typeface="楷体_GB2312" pitchFamily="1" charset="-122"/>
              </a:rPr>
              <a:t>                                                                                                                                                                                                                                                                        </a:t>
            </a:r>
            <a:endParaRPr lang="zh-CN" altLang="zh-CN" sz="1800" dirty="0">
              <a:solidFill>
                <a:srgbClr val="990033"/>
              </a:solidFill>
              <a:ea typeface="楷体_GB2312" pitchFamily="1" charset="-122"/>
            </a:endParaRPr>
          </a:p>
        </p:txBody>
      </p:sp>
      <p:grpSp>
        <p:nvGrpSpPr>
          <p:cNvPr id="57351" name="Group 7"/>
          <p:cNvGrpSpPr/>
          <p:nvPr/>
        </p:nvGrpSpPr>
        <p:grpSpPr bwMode="auto">
          <a:xfrm>
            <a:off x="6456363" y="1052514"/>
            <a:ext cx="3429000" cy="2598737"/>
            <a:chOff x="0" y="0"/>
            <a:chExt cx="2160" cy="1728"/>
          </a:xfrm>
        </p:grpSpPr>
        <p:pic>
          <p:nvPicPr>
            <p:cNvPr id="52232"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2160"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3" name="Rectangle 9"/>
            <p:cNvSpPr>
              <a:spLocks noChangeArrowheads="1"/>
            </p:cNvSpPr>
            <p:nvPr/>
          </p:nvSpPr>
          <p:spPr bwMode="auto">
            <a:xfrm>
              <a:off x="1088" y="1497"/>
              <a:ext cx="998" cy="205"/>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zh-CN" sz="1400">
                  <a:solidFill>
                    <a:schemeClr val="bg1"/>
                  </a:solidFill>
                  <a:ea typeface="楷体_GB2312" pitchFamily="1" charset="-122"/>
                </a:rPr>
                <a:t>瓦窑堡会议旧址</a:t>
              </a:r>
              <a:endParaRPr lang="zh-CN" altLang="zh-CN" sz="1400">
                <a:solidFill>
                  <a:schemeClr val="bg1"/>
                </a:solidFill>
                <a:ea typeface="楷体_GB2312" pitchFamily="1" charset="-122"/>
              </a:endParaRPr>
            </a:p>
          </p:txBody>
        </p:sp>
      </p:grpSp>
      <p:pic>
        <p:nvPicPr>
          <p:cNvPr id="57354" name="Picture 10">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364" y="3573464"/>
            <a:ext cx="3455987"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7346"/>
                                        </p:tgtEl>
                                        <p:attrNameLst>
                                          <p:attrName>style.visibility</p:attrName>
                                        </p:attrNameLst>
                                      </p:cBhvr>
                                      <p:to>
                                        <p:strVal val="visible"/>
                                      </p:to>
                                    </p:set>
                                    <p:animEffect transition="in" filter="checkerboard(across)">
                                      <p:cBhvr>
                                        <p:cTn id="7" dur="500"/>
                                        <p:tgtEl>
                                          <p:spTgt spid="5734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57350"/>
                                        </p:tgtEl>
                                        <p:attrNameLst>
                                          <p:attrName>style.visibility</p:attrName>
                                        </p:attrNameLst>
                                      </p:cBhvr>
                                      <p:to>
                                        <p:strVal val="visible"/>
                                      </p:to>
                                    </p:set>
                                    <p:animEffect transition="in" filter="slide(fromLeft)">
                                      <p:cBhvr>
                                        <p:cTn id="12" dur="500"/>
                                        <p:tgtEl>
                                          <p:spTgt spid="5735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57351"/>
                                        </p:tgtEl>
                                        <p:attrNameLst>
                                          <p:attrName>style.visibility</p:attrName>
                                        </p:attrNameLst>
                                      </p:cBhvr>
                                      <p:to>
                                        <p:strVal val="visible"/>
                                      </p:to>
                                    </p:set>
                                    <p:animEffect transition="in" filter="slide(fromBottom)">
                                      <p:cBhvr>
                                        <p:cTn id="17" dur="500"/>
                                        <p:tgtEl>
                                          <p:spTgt spid="57351"/>
                                        </p:tgtEl>
                                      </p:cBhvr>
                                    </p:animEffect>
                                  </p:childTnLst>
                                </p:cTn>
                              </p:par>
                              <p:par>
                                <p:cTn id="18" presetID="12" presetClass="entr" presetSubtype="4" fill="hold" nodeType="withEffect">
                                  <p:stCondLst>
                                    <p:cond delay="0"/>
                                  </p:stCondLst>
                                  <p:childTnLst>
                                    <p:set>
                                      <p:cBhvr>
                                        <p:cTn id="19" dur="1" fill="hold">
                                          <p:stCondLst>
                                            <p:cond delay="0"/>
                                          </p:stCondLst>
                                        </p:cTn>
                                        <p:tgtEl>
                                          <p:spTgt spid="57354"/>
                                        </p:tgtEl>
                                        <p:attrNameLst>
                                          <p:attrName>style.visibility</p:attrName>
                                        </p:attrNameLst>
                                      </p:cBhvr>
                                      <p:to>
                                        <p:strVal val="visible"/>
                                      </p:to>
                                    </p:set>
                                    <p:animEffect transition="in" filter="slide(fromBottom)">
                                      <p:cBhvr>
                                        <p:cTn id="20" dur="500"/>
                                        <p:tgtEl>
                                          <p:spTgt spid="57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animBg="1" autoUpdateAnimBg="0"/>
      <p:bldP spid="57350"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Rot="1" noChangeArrowheads="1"/>
          </p:cNvSpPr>
          <p:nvPr/>
        </p:nvSpPr>
        <p:spPr bwMode="auto">
          <a:xfrm>
            <a:off x="1774825" y="692151"/>
            <a:ext cx="854075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zh-CN" sz="3000" b="1" dirty="0">
                <a:ea typeface="黑体" panose="02010609060101010101" pitchFamily="49" charset="-122"/>
              </a:rPr>
              <a:t>四、抗日民主根据地的建设</a:t>
            </a:r>
            <a:endParaRPr lang="zh-CN" altLang="zh-CN" sz="3000" b="1" dirty="0">
              <a:ea typeface="黑体" panose="02010609060101010101" pitchFamily="49" charset="-122"/>
            </a:endParaRPr>
          </a:p>
        </p:txBody>
      </p:sp>
      <p:sp>
        <p:nvSpPr>
          <p:cNvPr id="58371" name="Text Box 3"/>
          <p:cNvSpPr txBox="1">
            <a:spLocks noChangeArrowheads="1"/>
          </p:cNvSpPr>
          <p:nvPr/>
        </p:nvSpPr>
        <p:spPr bwMode="auto">
          <a:xfrm>
            <a:off x="3000376" y="1916114"/>
            <a:ext cx="2735263" cy="3597275"/>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Font typeface="Arial" panose="020B0604020202020204" pitchFamily="34" charset="0"/>
              <a:buNone/>
            </a:pPr>
            <a:r>
              <a:rPr lang="zh-CN" altLang="zh-CN" sz="2400" dirty="0">
                <a:latin typeface="+mn-ea"/>
                <a:ea typeface="+mn-ea"/>
              </a:rPr>
              <a:t>1940年，毛泽东在《新民主主义论》等著作中比较完整地阐明了新民主主义的基本纲领、基本政策，为各抗日根据地的建设指明了方向。</a:t>
            </a:r>
            <a:endParaRPr lang="zh-CN" altLang="zh-CN" sz="2400" dirty="0">
              <a:latin typeface="+mn-ea"/>
              <a:ea typeface="+mn-ea"/>
            </a:endParaRPr>
          </a:p>
        </p:txBody>
      </p:sp>
      <p:pic>
        <p:nvPicPr>
          <p:cNvPr id="58375"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08663" y="1916113"/>
            <a:ext cx="360045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heel spokes="4"/>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8370"/>
                                        </p:tgtEl>
                                        <p:attrNameLst>
                                          <p:attrName>style.visibility</p:attrName>
                                        </p:attrNameLst>
                                      </p:cBhvr>
                                      <p:to>
                                        <p:strVal val="visible"/>
                                      </p:to>
                                    </p:set>
                                    <p:animEffect transition="in" filter="checkerboard(across)">
                                      <p:cBhvr>
                                        <p:cTn id="7" dur="500"/>
                                        <p:tgtEl>
                                          <p:spTgt spid="5837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58371"/>
                                        </p:tgtEl>
                                        <p:attrNameLst>
                                          <p:attrName>style.visibility</p:attrName>
                                        </p:attrNameLst>
                                      </p:cBhvr>
                                      <p:to>
                                        <p:strVal val="visible"/>
                                      </p:to>
                                    </p:set>
                                    <p:animEffect transition="in" filter="slide(fromLeft)">
                                      <p:cBhvr>
                                        <p:cTn id="12" dur="500"/>
                                        <p:tgtEl>
                                          <p:spTgt spid="5837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58375"/>
                                        </p:tgtEl>
                                        <p:attrNameLst>
                                          <p:attrName>style.visibility</p:attrName>
                                        </p:attrNameLst>
                                      </p:cBhvr>
                                      <p:to>
                                        <p:strVal val="visible"/>
                                      </p:to>
                                    </p:set>
                                    <p:animEffect transition="in" filter="slide(fromRight)">
                                      <p:cBhvr>
                                        <p:cTn id="17" dur="500"/>
                                        <p:tgtEl>
                                          <p:spTgt spid="58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autoUpdateAnimBg="0"/>
      <p:bldP spid="58371"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5735638" y="1268414"/>
            <a:ext cx="4176712" cy="503237"/>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800" b="1" dirty="0">
                <a:ea typeface="黑体" panose="02010609060101010101" pitchFamily="49" charset="-122"/>
              </a:rPr>
              <a:t>三三制的民主政权建设</a:t>
            </a:r>
            <a:endParaRPr lang="zh-CN" altLang="zh-CN" sz="2800" b="1" dirty="0">
              <a:ea typeface="黑体" panose="02010609060101010101" pitchFamily="49" charset="-122"/>
            </a:endParaRPr>
          </a:p>
        </p:txBody>
      </p:sp>
      <p:sp>
        <p:nvSpPr>
          <p:cNvPr id="59398" name="Text Box 6"/>
          <p:cNvSpPr txBox="1">
            <a:spLocks noChangeArrowheads="1"/>
          </p:cNvSpPr>
          <p:nvPr/>
        </p:nvSpPr>
        <p:spPr bwMode="auto">
          <a:xfrm>
            <a:off x="2351089" y="3789363"/>
            <a:ext cx="3311525" cy="1785104"/>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200" dirty="0">
                <a:latin typeface="+mn-ea"/>
                <a:ea typeface="+mn-ea"/>
              </a:rPr>
              <a:t>抗日民主政府在工作人员分配上实行“三三制”原则，即共产党员、非党左派进步分子和不左不右的中间派各占1/3。</a:t>
            </a:r>
            <a:endParaRPr lang="zh-CN" altLang="zh-CN" sz="2200" dirty="0">
              <a:latin typeface="+mn-ea"/>
              <a:ea typeface="+mn-ea"/>
            </a:endParaRPr>
          </a:p>
        </p:txBody>
      </p:sp>
      <p:pic>
        <p:nvPicPr>
          <p:cNvPr id="59399" name="Picture 7">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5638" y="1916113"/>
            <a:ext cx="36004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400" name="Group 8"/>
          <p:cNvGrpSpPr/>
          <p:nvPr/>
        </p:nvGrpSpPr>
        <p:grpSpPr bwMode="auto">
          <a:xfrm>
            <a:off x="2640014" y="1052514"/>
            <a:ext cx="2592387" cy="2536825"/>
            <a:chOff x="0" y="0"/>
            <a:chExt cx="1633" cy="1598"/>
          </a:xfrm>
        </p:grpSpPr>
        <p:sp>
          <p:nvSpPr>
            <p:cNvPr id="59401" name="Text Box 9"/>
            <p:cNvSpPr txBox="1">
              <a:spLocks noChangeArrowheads="1"/>
            </p:cNvSpPr>
            <p:nvPr/>
          </p:nvSpPr>
          <p:spPr bwMode="auto">
            <a:xfrm>
              <a:off x="363" y="1361"/>
              <a:ext cx="998" cy="237"/>
            </a:xfrm>
            <a:prstGeom prst="rect">
              <a:avLst/>
            </a:prstGeom>
            <a:noFill/>
            <a:ln w="9525" cmpd="sng">
              <a:solidFill>
                <a:srgbClr val="FF0066"/>
              </a:solidFill>
              <a:miter lim="800000"/>
            </a:ln>
            <a:effectLst/>
          </p:spPr>
          <p:txBody>
            <a:bodyPr>
              <a:spAutoFit/>
            </a:bodyPr>
            <a:lstStyle/>
            <a:p>
              <a:pPr algn="ctr" eaLnBrk="1" hangingPunct="1">
                <a:buFont typeface="Arial" panose="020B0604020202020204" pitchFamily="34" charset="0"/>
                <a:buNone/>
                <a:defRPr/>
              </a:pPr>
              <a:r>
                <a:rPr lang="zh-CN" altLang="zh-CN">
                  <a:solidFill>
                    <a:srgbClr val="FF3399"/>
                  </a:solidFill>
                  <a:effectLst>
                    <a:outerShdw blurRad="38100" dist="38100" dir="2700000" algn="tl">
                      <a:srgbClr val="C0C0C0"/>
                    </a:outerShdw>
                  </a:effectLst>
                  <a:ea typeface="华文新魏" panose="02010800040101010101" pitchFamily="2" charset="-122"/>
                </a:rPr>
                <a:t>“三三制”</a:t>
              </a:r>
              <a:endParaRPr lang="zh-CN" altLang="zh-CN">
                <a:solidFill>
                  <a:srgbClr val="FF3399"/>
                </a:solidFill>
                <a:effectLst>
                  <a:outerShdw blurRad="38100" dist="38100" dir="2700000" algn="tl">
                    <a:srgbClr val="C0C0C0"/>
                  </a:outerShdw>
                </a:effectLst>
                <a:ea typeface="华文新魏" panose="02010800040101010101" pitchFamily="2" charset="-122"/>
              </a:endParaRPr>
            </a:p>
          </p:txBody>
        </p:sp>
        <p:grpSp>
          <p:nvGrpSpPr>
            <p:cNvPr id="54284" name="Group 10"/>
            <p:cNvGrpSpPr/>
            <p:nvPr/>
          </p:nvGrpSpPr>
          <p:grpSpPr bwMode="auto">
            <a:xfrm>
              <a:off x="0" y="0"/>
              <a:ext cx="1633" cy="1347"/>
              <a:chOff x="0" y="0"/>
              <a:chExt cx="1836" cy="1836"/>
            </a:xfrm>
          </p:grpSpPr>
          <p:sp>
            <p:nvSpPr>
              <p:cNvPr id="54288" name="Arc 11"/>
              <p:cNvSpPr/>
              <p:nvPr/>
            </p:nvSpPr>
            <p:spPr bwMode="auto">
              <a:xfrm>
                <a:off x="918" y="0"/>
                <a:ext cx="917" cy="918"/>
              </a:xfrm>
              <a:custGeom>
                <a:avLst/>
                <a:gdLst>
                  <a:gd name="T0" fmla="*/ 0 w 21571"/>
                  <a:gd name="T1" fmla="*/ 0 h 21600"/>
                  <a:gd name="T2" fmla="*/ 39 w 21571"/>
                  <a:gd name="T3" fmla="*/ 37 h 21600"/>
                  <a:gd name="T4" fmla="*/ 0 w 21571"/>
                  <a:gd name="T5" fmla="*/ 39 h 21600"/>
                  <a:gd name="T6" fmla="*/ 0 60000 65536"/>
                  <a:gd name="T7" fmla="*/ 0 60000 65536"/>
                  <a:gd name="T8" fmla="*/ 0 60000 65536"/>
                </a:gdLst>
                <a:ahLst/>
                <a:cxnLst>
                  <a:cxn ang="T6">
                    <a:pos x="T0" y="T1"/>
                  </a:cxn>
                  <a:cxn ang="T7">
                    <a:pos x="T2" y="T3"/>
                  </a:cxn>
                  <a:cxn ang="T8">
                    <a:pos x="T4" y="T5"/>
                  </a:cxn>
                </a:cxnLst>
                <a:rect l="0" t="0" r="r" b="b"/>
                <a:pathLst>
                  <a:path w="21571" h="21600" fill="none" extrusionOk="0">
                    <a:moveTo>
                      <a:pt x="-1" y="0"/>
                    </a:moveTo>
                    <a:cubicBezTo>
                      <a:pt x="11490" y="0"/>
                      <a:pt x="20970" y="8996"/>
                      <a:pt x="21570" y="20472"/>
                    </a:cubicBezTo>
                  </a:path>
                  <a:path w="21571" h="21600" stroke="0" extrusionOk="0">
                    <a:moveTo>
                      <a:pt x="-1" y="0"/>
                    </a:moveTo>
                    <a:cubicBezTo>
                      <a:pt x="11490" y="0"/>
                      <a:pt x="20970" y="8996"/>
                      <a:pt x="21570" y="20472"/>
                    </a:cubicBezTo>
                    <a:lnTo>
                      <a:pt x="0" y="21600"/>
                    </a:lnTo>
                    <a:lnTo>
                      <a:pt x="-1" y="0"/>
                    </a:lnTo>
                    <a:close/>
                  </a:path>
                </a:pathLst>
              </a:custGeom>
              <a:solidFill>
                <a:srgbClr val="00CC99"/>
              </a:solidFill>
              <a:ln w="9525" cmpd="sng">
                <a:solidFill>
                  <a:srgbClr val="000000"/>
                </a:solidFill>
                <a:round/>
              </a:ln>
            </p:spPr>
            <p:txBody>
              <a:bodyPr/>
              <a:lstStyle/>
              <a:p>
                <a:endParaRPr lang="zh-CN" altLang="en-US"/>
              </a:p>
            </p:txBody>
          </p:sp>
          <p:sp>
            <p:nvSpPr>
              <p:cNvPr id="54289" name="Arc 12"/>
              <p:cNvSpPr/>
              <p:nvPr/>
            </p:nvSpPr>
            <p:spPr bwMode="auto">
              <a:xfrm>
                <a:off x="458" y="870"/>
                <a:ext cx="1378" cy="966"/>
              </a:xfrm>
              <a:custGeom>
                <a:avLst/>
                <a:gdLst>
                  <a:gd name="T0" fmla="*/ 59 w 32422"/>
                  <a:gd name="T1" fmla="*/ 0 h 22728"/>
                  <a:gd name="T2" fmla="*/ 0 w 32422"/>
                  <a:gd name="T3" fmla="*/ 36 h 22728"/>
                  <a:gd name="T4" fmla="*/ 20 w 32422"/>
                  <a:gd name="T5" fmla="*/ 2 h 22728"/>
                  <a:gd name="T6" fmla="*/ 0 60000 65536"/>
                  <a:gd name="T7" fmla="*/ 0 60000 65536"/>
                  <a:gd name="T8" fmla="*/ 0 60000 65536"/>
                </a:gdLst>
                <a:ahLst/>
                <a:cxnLst>
                  <a:cxn ang="T6">
                    <a:pos x="T0" y="T1"/>
                  </a:cxn>
                  <a:cxn ang="T7">
                    <a:pos x="T2" y="T3"/>
                  </a:cxn>
                  <a:cxn ang="T8">
                    <a:pos x="T4" y="T5"/>
                  </a:cxn>
                </a:cxnLst>
                <a:rect l="0" t="0" r="r" b="b"/>
                <a:pathLst>
                  <a:path w="32422" h="22728" fill="none" extrusionOk="0">
                    <a:moveTo>
                      <a:pt x="32392" y="0"/>
                    </a:moveTo>
                    <a:cubicBezTo>
                      <a:pt x="32412" y="375"/>
                      <a:pt x="32422" y="751"/>
                      <a:pt x="32422" y="1128"/>
                    </a:cubicBezTo>
                    <a:cubicBezTo>
                      <a:pt x="32422" y="13057"/>
                      <a:pt x="22751" y="22728"/>
                      <a:pt x="10822" y="22728"/>
                    </a:cubicBezTo>
                    <a:cubicBezTo>
                      <a:pt x="7021" y="22728"/>
                      <a:pt x="3288" y="21725"/>
                      <a:pt x="-1" y="19821"/>
                    </a:cubicBezTo>
                  </a:path>
                  <a:path w="32422" h="22728" stroke="0" extrusionOk="0">
                    <a:moveTo>
                      <a:pt x="32392" y="0"/>
                    </a:moveTo>
                    <a:cubicBezTo>
                      <a:pt x="32412" y="375"/>
                      <a:pt x="32422" y="751"/>
                      <a:pt x="32422" y="1128"/>
                    </a:cubicBezTo>
                    <a:cubicBezTo>
                      <a:pt x="32422" y="13057"/>
                      <a:pt x="22751" y="22728"/>
                      <a:pt x="10822" y="22728"/>
                    </a:cubicBezTo>
                    <a:cubicBezTo>
                      <a:pt x="7021" y="22728"/>
                      <a:pt x="3288" y="21725"/>
                      <a:pt x="-1" y="19821"/>
                    </a:cubicBezTo>
                    <a:lnTo>
                      <a:pt x="10822" y="1128"/>
                    </a:lnTo>
                    <a:lnTo>
                      <a:pt x="32392" y="0"/>
                    </a:lnTo>
                    <a:close/>
                  </a:path>
                </a:pathLst>
              </a:custGeom>
              <a:solidFill>
                <a:srgbClr val="3333CC"/>
              </a:solidFill>
              <a:ln w="9525" cmpd="sng">
                <a:solidFill>
                  <a:srgbClr val="000000"/>
                </a:solidFill>
                <a:round/>
              </a:ln>
            </p:spPr>
            <p:txBody>
              <a:bodyPr/>
              <a:lstStyle/>
              <a:p>
                <a:endParaRPr lang="zh-CN" altLang="en-US"/>
              </a:p>
            </p:txBody>
          </p:sp>
          <p:sp>
            <p:nvSpPr>
              <p:cNvPr id="54290" name="Arc 13"/>
              <p:cNvSpPr/>
              <p:nvPr/>
            </p:nvSpPr>
            <p:spPr bwMode="auto">
              <a:xfrm>
                <a:off x="0" y="0"/>
                <a:ext cx="918" cy="1712"/>
              </a:xfrm>
              <a:custGeom>
                <a:avLst/>
                <a:gdLst>
                  <a:gd name="T0" fmla="*/ 19 w 21600"/>
                  <a:gd name="T1" fmla="*/ 73 h 40293"/>
                  <a:gd name="T2" fmla="*/ 39 w 21600"/>
                  <a:gd name="T3" fmla="*/ 0 h 40293"/>
                  <a:gd name="T4" fmla="*/ 39 w 21600"/>
                  <a:gd name="T5" fmla="*/ 39 h 40293"/>
                  <a:gd name="T6" fmla="*/ 0 60000 65536"/>
                  <a:gd name="T7" fmla="*/ 0 60000 65536"/>
                  <a:gd name="T8" fmla="*/ 0 60000 65536"/>
                </a:gdLst>
                <a:ahLst/>
                <a:cxnLst>
                  <a:cxn ang="T6">
                    <a:pos x="T0" y="T1"/>
                  </a:cxn>
                  <a:cxn ang="T7">
                    <a:pos x="T2" y="T3"/>
                  </a:cxn>
                  <a:cxn ang="T8">
                    <a:pos x="T4" y="T5"/>
                  </a:cxn>
                </a:cxnLst>
                <a:rect l="0" t="0" r="r" b="b"/>
                <a:pathLst>
                  <a:path w="21600" h="40293" fill="none" extrusionOk="0">
                    <a:moveTo>
                      <a:pt x="10777" y="40293"/>
                    </a:moveTo>
                    <a:cubicBezTo>
                      <a:pt x="4107" y="36431"/>
                      <a:pt x="0" y="29307"/>
                      <a:pt x="0" y="21600"/>
                    </a:cubicBezTo>
                    <a:cubicBezTo>
                      <a:pt x="0" y="9670"/>
                      <a:pt x="9670" y="0"/>
                      <a:pt x="21599" y="0"/>
                    </a:cubicBezTo>
                  </a:path>
                  <a:path w="21600" h="40293" stroke="0" extrusionOk="0">
                    <a:moveTo>
                      <a:pt x="10777" y="40293"/>
                    </a:moveTo>
                    <a:cubicBezTo>
                      <a:pt x="4107" y="36431"/>
                      <a:pt x="0" y="29307"/>
                      <a:pt x="0" y="21600"/>
                    </a:cubicBezTo>
                    <a:cubicBezTo>
                      <a:pt x="0" y="9670"/>
                      <a:pt x="9670" y="0"/>
                      <a:pt x="21599" y="0"/>
                    </a:cubicBezTo>
                    <a:lnTo>
                      <a:pt x="21600" y="21600"/>
                    </a:lnTo>
                    <a:lnTo>
                      <a:pt x="10777" y="40293"/>
                    </a:lnTo>
                    <a:close/>
                  </a:path>
                </a:pathLst>
              </a:custGeom>
              <a:solidFill>
                <a:srgbClr val="CCCCFF"/>
              </a:solidFill>
              <a:ln w="9525" cmpd="sng">
                <a:solidFill>
                  <a:srgbClr val="000000"/>
                </a:solidFill>
                <a:round/>
              </a:ln>
            </p:spPr>
            <p:txBody>
              <a:bodyPr/>
              <a:lstStyle/>
              <a:p>
                <a:endParaRPr lang="zh-CN" altLang="en-US"/>
              </a:p>
            </p:txBody>
          </p:sp>
          <p:sp>
            <p:nvSpPr>
              <p:cNvPr id="54291" name="Arc 14"/>
              <p:cNvSpPr/>
              <p:nvPr/>
            </p:nvSpPr>
            <p:spPr bwMode="auto">
              <a:xfrm>
                <a:off x="214" y="0"/>
                <a:ext cx="1490" cy="918"/>
              </a:xfrm>
              <a:custGeom>
                <a:avLst/>
                <a:gdLst>
                  <a:gd name="T0" fmla="*/ 0 w 35056"/>
                  <a:gd name="T1" fmla="*/ 14 h 21600"/>
                  <a:gd name="T2" fmla="*/ 63 w 35056"/>
                  <a:gd name="T3" fmla="*/ 19 h 21600"/>
                  <a:gd name="T4" fmla="*/ 30 w 35056"/>
                  <a:gd name="T5" fmla="*/ 39 h 21600"/>
                  <a:gd name="T6" fmla="*/ 0 60000 65536"/>
                  <a:gd name="T7" fmla="*/ 0 60000 65536"/>
                  <a:gd name="T8" fmla="*/ 0 60000 65536"/>
                </a:gdLst>
                <a:ahLst/>
                <a:cxnLst>
                  <a:cxn ang="T6">
                    <a:pos x="T0" y="T1"/>
                  </a:cxn>
                  <a:cxn ang="T7">
                    <a:pos x="T2" y="T3"/>
                  </a:cxn>
                  <a:cxn ang="T8">
                    <a:pos x="T4" y="T5"/>
                  </a:cxn>
                </a:cxnLst>
                <a:rect l="0" t="0" r="r" b="b"/>
                <a:pathLst>
                  <a:path w="35056" h="21600" fill="none" extrusionOk="0">
                    <a:moveTo>
                      <a:pt x="0" y="7730"/>
                    </a:moveTo>
                    <a:cubicBezTo>
                      <a:pt x="4104" y="2830"/>
                      <a:pt x="10167" y="0"/>
                      <a:pt x="16559" y="0"/>
                    </a:cubicBezTo>
                    <a:cubicBezTo>
                      <a:pt x="24128" y="0"/>
                      <a:pt x="31146" y="3962"/>
                      <a:pt x="35055" y="10445"/>
                    </a:cubicBezTo>
                  </a:path>
                  <a:path w="35056" h="21600" stroke="0" extrusionOk="0">
                    <a:moveTo>
                      <a:pt x="0" y="7730"/>
                    </a:moveTo>
                    <a:cubicBezTo>
                      <a:pt x="4104" y="2830"/>
                      <a:pt x="10167" y="0"/>
                      <a:pt x="16559" y="0"/>
                    </a:cubicBezTo>
                    <a:cubicBezTo>
                      <a:pt x="24128" y="0"/>
                      <a:pt x="31146" y="3962"/>
                      <a:pt x="35055" y="10445"/>
                    </a:cubicBezTo>
                    <a:lnTo>
                      <a:pt x="16559" y="21600"/>
                    </a:lnTo>
                    <a:lnTo>
                      <a:pt x="0" y="7730"/>
                    </a:lnTo>
                    <a:close/>
                  </a:path>
                </a:pathLst>
              </a:custGeom>
              <a:solidFill>
                <a:srgbClr val="FFFF00"/>
              </a:solidFill>
              <a:ln w="9525" cmpd="sng">
                <a:solidFill>
                  <a:srgbClr val="000000"/>
                </a:solidFill>
                <a:round/>
              </a:ln>
            </p:spPr>
            <p:txBody>
              <a:bodyPr/>
              <a:lstStyle/>
              <a:p>
                <a:endParaRPr lang="zh-CN" altLang="en-US"/>
              </a:p>
            </p:txBody>
          </p:sp>
          <p:sp>
            <p:nvSpPr>
              <p:cNvPr id="54292" name="Arc 15"/>
              <p:cNvSpPr/>
              <p:nvPr/>
            </p:nvSpPr>
            <p:spPr bwMode="auto">
              <a:xfrm>
                <a:off x="918" y="444"/>
                <a:ext cx="918" cy="1392"/>
              </a:xfrm>
              <a:custGeom>
                <a:avLst/>
                <a:gdLst>
                  <a:gd name="T0" fmla="*/ 33 w 21600"/>
                  <a:gd name="T1" fmla="*/ 0 h 32755"/>
                  <a:gd name="T2" fmla="*/ 0 w 21600"/>
                  <a:gd name="T3" fmla="*/ 59 h 32755"/>
                  <a:gd name="T4" fmla="*/ 0 w 21600"/>
                  <a:gd name="T5" fmla="*/ 20 h 32755"/>
                  <a:gd name="T6" fmla="*/ 0 60000 65536"/>
                  <a:gd name="T7" fmla="*/ 0 60000 65536"/>
                  <a:gd name="T8" fmla="*/ 0 60000 65536"/>
                </a:gdLst>
                <a:ahLst/>
                <a:cxnLst>
                  <a:cxn ang="T6">
                    <a:pos x="T0" y="T1"/>
                  </a:cxn>
                  <a:cxn ang="T7">
                    <a:pos x="T2" y="T3"/>
                  </a:cxn>
                  <a:cxn ang="T8">
                    <a:pos x="T4" y="T5"/>
                  </a:cxn>
                </a:cxnLst>
                <a:rect l="0" t="0" r="r" b="b"/>
                <a:pathLst>
                  <a:path w="21600" h="32755" fill="none" extrusionOk="0">
                    <a:moveTo>
                      <a:pt x="18496" y="0"/>
                    </a:moveTo>
                    <a:cubicBezTo>
                      <a:pt x="20527" y="3366"/>
                      <a:pt x="21600" y="7223"/>
                      <a:pt x="21600" y="11155"/>
                    </a:cubicBezTo>
                    <a:cubicBezTo>
                      <a:pt x="21600" y="23084"/>
                      <a:pt x="11929" y="32755"/>
                      <a:pt x="0" y="32755"/>
                    </a:cubicBezTo>
                  </a:path>
                  <a:path w="21600" h="32755" stroke="0" extrusionOk="0">
                    <a:moveTo>
                      <a:pt x="18496" y="0"/>
                    </a:moveTo>
                    <a:cubicBezTo>
                      <a:pt x="20527" y="3366"/>
                      <a:pt x="21600" y="7223"/>
                      <a:pt x="21600" y="11155"/>
                    </a:cubicBezTo>
                    <a:cubicBezTo>
                      <a:pt x="21600" y="23084"/>
                      <a:pt x="11929" y="32755"/>
                      <a:pt x="0" y="32755"/>
                    </a:cubicBezTo>
                    <a:lnTo>
                      <a:pt x="0" y="11155"/>
                    </a:lnTo>
                    <a:lnTo>
                      <a:pt x="18496" y="0"/>
                    </a:lnTo>
                    <a:close/>
                  </a:path>
                </a:pathLst>
              </a:custGeom>
              <a:solidFill>
                <a:srgbClr val="0000FF"/>
              </a:solidFill>
              <a:ln w="9525" cmpd="sng">
                <a:solidFill>
                  <a:srgbClr val="000000"/>
                </a:solidFill>
                <a:round/>
              </a:ln>
            </p:spPr>
            <p:txBody>
              <a:bodyPr/>
              <a:lstStyle/>
              <a:p>
                <a:endParaRPr lang="zh-CN" altLang="en-US"/>
              </a:p>
            </p:txBody>
          </p:sp>
          <p:sp>
            <p:nvSpPr>
              <p:cNvPr id="54293" name="Arc 16"/>
              <p:cNvSpPr/>
              <p:nvPr/>
            </p:nvSpPr>
            <p:spPr bwMode="auto">
              <a:xfrm>
                <a:off x="0" y="329"/>
                <a:ext cx="918" cy="1507"/>
              </a:xfrm>
              <a:custGeom>
                <a:avLst/>
                <a:gdLst>
                  <a:gd name="T0" fmla="*/ 39 w 21600"/>
                  <a:gd name="T1" fmla="*/ 64 h 35470"/>
                  <a:gd name="T2" fmla="*/ 9 w 21600"/>
                  <a:gd name="T3" fmla="*/ 0 h 35470"/>
                  <a:gd name="T4" fmla="*/ 39 w 21600"/>
                  <a:gd name="T5" fmla="*/ 25 h 35470"/>
                  <a:gd name="T6" fmla="*/ 0 60000 65536"/>
                  <a:gd name="T7" fmla="*/ 0 60000 65536"/>
                  <a:gd name="T8" fmla="*/ 0 60000 65536"/>
                </a:gdLst>
                <a:ahLst/>
                <a:cxnLst>
                  <a:cxn ang="T6">
                    <a:pos x="T0" y="T1"/>
                  </a:cxn>
                  <a:cxn ang="T7">
                    <a:pos x="T2" y="T3"/>
                  </a:cxn>
                  <a:cxn ang="T8">
                    <a:pos x="T4" y="T5"/>
                  </a:cxn>
                </a:cxnLst>
                <a:rect l="0" t="0" r="r" b="b"/>
                <a:pathLst>
                  <a:path w="21600" h="35470" fill="none" extrusionOk="0">
                    <a:moveTo>
                      <a:pt x="21600" y="35470"/>
                    </a:moveTo>
                    <a:cubicBezTo>
                      <a:pt x="9670" y="35470"/>
                      <a:pt x="0" y="25799"/>
                      <a:pt x="0" y="13870"/>
                    </a:cubicBezTo>
                    <a:cubicBezTo>
                      <a:pt x="0" y="8798"/>
                      <a:pt x="1784" y="3888"/>
                      <a:pt x="5041" y="0"/>
                    </a:cubicBezTo>
                  </a:path>
                  <a:path w="21600" h="35470" stroke="0" extrusionOk="0">
                    <a:moveTo>
                      <a:pt x="21600" y="35470"/>
                    </a:moveTo>
                    <a:cubicBezTo>
                      <a:pt x="9670" y="35470"/>
                      <a:pt x="0" y="25799"/>
                      <a:pt x="0" y="13870"/>
                    </a:cubicBezTo>
                    <a:cubicBezTo>
                      <a:pt x="0" y="8798"/>
                      <a:pt x="1784" y="3888"/>
                      <a:pt x="5041" y="0"/>
                    </a:cubicBezTo>
                    <a:lnTo>
                      <a:pt x="21600" y="13870"/>
                    </a:lnTo>
                    <a:lnTo>
                      <a:pt x="21600" y="35470"/>
                    </a:lnTo>
                    <a:close/>
                  </a:path>
                </a:pathLst>
              </a:custGeom>
              <a:solidFill>
                <a:srgbClr val="FF0000"/>
              </a:solidFill>
              <a:ln w="9525" cmpd="sng">
                <a:solidFill>
                  <a:srgbClr val="000000"/>
                </a:solidFill>
                <a:round/>
              </a:ln>
            </p:spPr>
            <p:txBody>
              <a:bodyPr/>
              <a:lstStyle/>
              <a:p>
                <a:endParaRPr lang="zh-CN" altLang="en-US"/>
              </a:p>
            </p:txBody>
          </p:sp>
        </p:grpSp>
        <p:sp>
          <p:nvSpPr>
            <p:cNvPr id="59409" name="Text Box 17"/>
            <p:cNvSpPr txBox="1">
              <a:spLocks noChangeArrowheads="1"/>
            </p:cNvSpPr>
            <p:nvPr/>
          </p:nvSpPr>
          <p:spPr bwMode="auto">
            <a:xfrm>
              <a:off x="838" y="718"/>
              <a:ext cx="698" cy="231"/>
            </a:xfrm>
            <a:prstGeom prst="rect">
              <a:avLst/>
            </a:prstGeom>
            <a:noFill/>
            <a:ln>
              <a:noFill/>
            </a:ln>
            <a:effectLst/>
          </p:spPr>
          <p:txBody>
            <a:bodyPr>
              <a:spAutoFit/>
            </a:bodyPr>
            <a:lstStyle/>
            <a:p>
              <a:pPr algn="ctr" eaLnBrk="1" hangingPunct="1">
                <a:buFont typeface="Arial" panose="020B0604020202020204" pitchFamily="34" charset="0"/>
                <a:buNone/>
                <a:defRPr/>
              </a:pPr>
              <a:r>
                <a:rPr lang="zh-CN" altLang="zh-CN">
                  <a:solidFill>
                    <a:srgbClr val="FFCC00"/>
                  </a:solidFill>
                  <a:effectLst>
                    <a:outerShdw blurRad="38100" dist="38100" dir="2700000" algn="tl">
                      <a:srgbClr val="C0C0C0"/>
                    </a:outerShdw>
                  </a:effectLst>
                </a:rPr>
                <a:t>共产党员</a:t>
              </a:r>
              <a:endParaRPr lang="zh-CN" altLang="zh-CN">
                <a:solidFill>
                  <a:srgbClr val="FFCC00"/>
                </a:solidFill>
                <a:effectLst>
                  <a:outerShdw blurRad="38100" dist="38100" dir="2700000" algn="tl">
                    <a:srgbClr val="C0C0C0"/>
                  </a:outerShdw>
                </a:effectLst>
              </a:endParaRPr>
            </a:p>
          </p:txBody>
        </p:sp>
        <p:sp>
          <p:nvSpPr>
            <p:cNvPr id="59410" name="Text Box 18"/>
            <p:cNvSpPr txBox="1">
              <a:spLocks noChangeArrowheads="1"/>
            </p:cNvSpPr>
            <p:nvPr/>
          </p:nvSpPr>
          <p:spPr bwMode="auto">
            <a:xfrm>
              <a:off x="357" y="201"/>
              <a:ext cx="1029" cy="231"/>
            </a:xfrm>
            <a:prstGeom prst="rect">
              <a:avLst/>
            </a:prstGeom>
            <a:noFill/>
            <a:ln>
              <a:noFill/>
            </a:ln>
            <a:effectLst/>
          </p:spPr>
          <p:txBody>
            <a:bodyPr>
              <a:spAutoFit/>
            </a:bodyPr>
            <a:lstStyle/>
            <a:p>
              <a:pPr algn="ctr" eaLnBrk="1" hangingPunct="1">
                <a:buFont typeface="Arial" panose="020B0604020202020204" pitchFamily="34" charset="0"/>
                <a:buNone/>
                <a:defRPr/>
              </a:pPr>
              <a:r>
                <a:rPr lang="zh-CN" altLang="zh-CN">
                  <a:effectLst>
                    <a:outerShdw blurRad="38100" dist="38100" dir="2700000" algn="tl">
                      <a:srgbClr val="C0C0C0"/>
                    </a:outerShdw>
                  </a:effectLst>
                </a:rPr>
                <a:t>非党进步人士</a:t>
              </a:r>
              <a:endParaRPr lang="zh-CN" altLang="zh-CN">
                <a:effectLst>
                  <a:outerShdw blurRad="38100" dist="38100" dir="2700000" algn="tl">
                    <a:srgbClr val="C0C0C0"/>
                  </a:outerShdw>
                </a:effectLst>
              </a:endParaRPr>
            </a:p>
          </p:txBody>
        </p:sp>
        <p:sp>
          <p:nvSpPr>
            <p:cNvPr id="59411" name="Text Box 19"/>
            <p:cNvSpPr txBox="1">
              <a:spLocks noChangeArrowheads="1"/>
            </p:cNvSpPr>
            <p:nvPr/>
          </p:nvSpPr>
          <p:spPr bwMode="auto">
            <a:xfrm>
              <a:off x="99" y="716"/>
              <a:ext cx="696" cy="231"/>
            </a:xfrm>
            <a:prstGeom prst="rect">
              <a:avLst/>
            </a:prstGeom>
            <a:noFill/>
            <a:ln>
              <a:noFill/>
            </a:ln>
            <a:effectLst/>
          </p:spPr>
          <p:txBody>
            <a:bodyPr>
              <a:spAutoFit/>
            </a:bodyPr>
            <a:lstStyle/>
            <a:p>
              <a:pPr algn="ctr" eaLnBrk="1" hangingPunct="1">
                <a:buFont typeface="Arial" panose="020B0604020202020204" pitchFamily="34" charset="0"/>
                <a:buNone/>
                <a:defRPr/>
              </a:pPr>
              <a:r>
                <a:rPr lang="zh-CN" altLang="zh-CN">
                  <a:solidFill>
                    <a:schemeClr val="bg1"/>
                  </a:solidFill>
                  <a:effectLst>
                    <a:outerShdw blurRad="38100" dist="38100" dir="2700000" algn="tl">
                      <a:srgbClr val="C0C0C0"/>
                    </a:outerShdw>
                  </a:effectLst>
                </a:rPr>
                <a:t>中间人士</a:t>
              </a:r>
              <a:endParaRPr lang="zh-CN" altLang="zh-CN">
                <a:solidFill>
                  <a:schemeClr val="bg1"/>
                </a:solidFill>
                <a:effectLst>
                  <a:outerShdw blurRad="38100" dist="38100" dir="2700000" algn="tl">
                    <a:srgbClr val="C0C0C0"/>
                  </a:outerShdw>
                </a:effectLst>
              </a:endParaRPr>
            </a:p>
          </p:txBody>
        </p:sp>
      </p:grpSp>
      <p:grpSp>
        <p:nvGrpSpPr>
          <p:cNvPr id="59412" name="Group 20"/>
          <p:cNvGrpSpPr/>
          <p:nvPr/>
        </p:nvGrpSpPr>
        <p:grpSpPr bwMode="auto">
          <a:xfrm>
            <a:off x="6096001" y="2060575"/>
            <a:ext cx="3959225" cy="3627438"/>
            <a:chOff x="0" y="0"/>
            <a:chExt cx="1950" cy="1405"/>
          </a:xfrm>
        </p:grpSpPr>
        <p:pic>
          <p:nvPicPr>
            <p:cNvPr id="54281" name="Picture 21"/>
            <p:cNvPicPr>
              <a:picLocks noChangeAspect="1" noChangeArrowheads="1"/>
            </p:cNvPicPr>
            <p:nvPr/>
          </p:nvPicPr>
          <p:blipFill>
            <a:blip r:embed="rId3">
              <a:lum bright="-6000"/>
              <a:extLst>
                <a:ext uri="{28A0092B-C50C-407E-A947-70E740481C1C}">
                  <a14:useLocalDpi xmlns:a14="http://schemas.microsoft.com/office/drawing/2010/main" val="0"/>
                </a:ext>
              </a:extLst>
            </a:blip>
            <a:srcRect t="17781" r="8513" b="13445"/>
            <a:stretch>
              <a:fillRect/>
            </a:stretch>
          </p:blipFill>
          <p:spPr bwMode="auto">
            <a:xfrm>
              <a:off x="0" y="0"/>
              <a:ext cx="1860" cy="1180"/>
            </a:xfrm>
            <a:prstGeom prst="rect">
              <a:avLst/>
            </a:prstGeom>
            <a:noFill/>
            <a:ln w="9525">
              <a:solidFill>
                <a:srgbClr val="FF7C80"/>
              </a:solidFill>
              <a:miter lim="800000"/>
              <a:headEnd/>
              <a:tailEnd/>
            </a:ln>
            <a:effectLst>
              <a:outerShdw dist="107763" dir="2700000" algn="ctr" rotWithShape="0">
                <a:srgbClr val="996600"/>
              </a:outerShdw>
            </a:effectLst>
            <a:extLst>
              <a:ext uri="{909E8E84-426E-40DD-AFC4-6F175D3DCCD1}">
                <a14:hiddenFill xmlns:a14="http://schemas.microsoft.com/office/drawing/2010/main">
                  <a:solidFill>
                    <a:srgbClr val="FFFFFF"/>
                  </a:solidFill>
                </a14:hiddenFill>
              </a:ext>
            </a:extLst>
          </p:spPr>
        </p:pic>
        <p:sp>
          <p:nvSpPr>
            <p:cNvPr id="59414" name="Text Box 22"/>
            <p:cNvSpPr txBox="1">
              <a:spLocks noChangeArrowheads="1"/>
            </p:cNvSpPr>
            <p:nvPr/>
          </p:nvSpPr>
          <p:spPr bwMode="auto">
            <a:xfrm>
              <a:off x="0" y="1180"/>
              <a:ext cx="1950" cy="225"/>
            </a:xfrm>
            <a:prstGeom prst="rect">
              <a:avLst/>
            </a:prstGeom>
            <a:noFill/>
            <a:ln>
              <a:noFill/>
            </a:ln>
            <a:effectLst/>
          </p:spPr>
          <p:txBody>
            <a:bodyPr>
              <a:spAutoFit/>
            </a:bodyPr>
            <a:lstStyle/>
            <a:p>
              <a:pPr eaLnBrk="1" hangingPunct="1">
                <a:buFont typeface="Arial" panose="020B0604020202020204" pitchFamily="34" charset="0"/>
                <a:buNone/>
                <a:defRPr/>
              </a:pPr>
              <a:r>
                <a:rPr lang="zh-CN" altLang="zh-CN" sz="1600">
                  <a:effectLst>
                    <a:outerShdw blurRad="38100" dist="38100" dir="2700000" algn="tl">
                      <a:srgbClr val="C0C0C0"/>
                    </a:outerShdw>
                  </a:effectLst>
                  <a:ea typeface="楷体_GB2312" pitchFamily="1" charset="-122"/>
                </a:rPr>
                <a:t>一九四三年四月　晋察冀边区唐县选举出第一任女县长陈舜玉</a:t>
              </a:r>
              <a:endParaRPr lang="zh-CN" altLang="zh-CN" sz="1600">
                <a:ea typeface="楷体_GB2312" pitchFamily="1" charset="-122"/>
              </a:endParaRPr>
            </a:p>
          </p:txBody>
        </p:sp>
      </p:grpSp>
    </p:spTree>
  </p:cSld>
  <p:clrMapOvr>
    <a:masterClrMapping/>
  </p:clrMapOvr>
  <p:transition>
    <p:wheel spokes="3"/>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9394"/>
                                        </p:tgtEl>
                                        <p:attrNameLst>
                                          <p:attrName>style.visibility</p:attrName>
                                        </p:attrNameLst>
                                      </p:cBhvr>
                                      <p:to>
                                        <p:strVal val="visible"/>
                                      </p:to>
                                    </p:set>
                                    <p:animEffect transition="in" filter="checkerboard(across)">
                                      <p:cBhvr>
                                        <p:cTn id="7" dur="500"/>
                                        <p:tgtEl>
                                          <p:spTgt spid="5939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59398"/>
                                        </p:tgtEl>
                                        <p:attrNameLst>
                                          <p:attrName>style.visibility</p:attrName>
                                        </p:attrNameLst>
                                      </p:cBhvr>
                                      <p:to>
                                        <p:strVal val="visible"/>
                                      </p:to>
                                    </p:set>
                                    <p:animEffect transition="in" filter="slide(fromRight)">
                                      <p:cBhvr>
                                        <p:cTn id="12" dur="500"/>
                                        <p:tgtEl>
                                          <p:spTgt spid="5939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59400"/>
                                        </p:tgtEl>
                                        <p:attrNameLst>
                                          <p:attrName>style.visibility</p:attrName>
                                        </p:attrNameLst>
                                      </p:cBhvr>
                                      <p:to>
                                        <p:strVal val="visible"/>
                                      </p:to>
                                    </p:set>
                                    <p:animEffect transition="in" filter="slide(fromLeft)">
                                      <p:cBhvr>
                                        <p:cTn id="17" dur="500"/>
                                        <p:tgtEl>
                                          <p:spTgt spid="5940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59399"/>
                                        </p:tgtEl>
                                        <p:attrNameLst>
                                          <p:attrName>style.visibility</p:attrName>
                                        </p:attrNameLst>
                                      </p:cBhvr>
                                      <p:to>
                                        <p:strVal val="visible"/>
                                      </p:to>
                                    </p:set>
                                    <p:animEffect transition="in" filter="slide(fromBottom)">
                                      <p:cBhvr>
                                        <p:cTn id="22" dur="500"/>
                                        <p:tgtEl>
                                          <p:spTgt spid="59399"/>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59412"/>
                                        </p:tgtEl>
                                        <p:attrNameLst>
                                          <p:attrName>style.visibility</p:attrName>
                                        </p:attrNameLst>
                                      </p:cBhvr>
                                      <p:to>
                                        <p:strVal val="visible"/>
                                      </p:to>
                                    </p:set>
                                    <p:animEffect transition="in" filter="slide(fromBottom)">
                                      <p:cBhvr>
                                        <p:cTn id="27" dur="500"/>
                                        <p:tgtEl>
                                          <p:spTgt spid="59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animBg="1" autoUpdateAnimBg="0"/>
      <p:bldP spid="59398"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2351089" y="1412876"/>
            <a:ext cx="3673475" cy="576263"/>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800" b="1" dirty="0">
                <a:ea typeface="黑体" panose="02010609060101010101" pitchFamily="49" charset="-122"/>
              </a:rPr>
              <a:t>减租减息，发展生产</a:t>
            </a:r>
            <a:endParaRPr lang="zh-CN" altLang="zh-CN" sz="2800" b="1" dirty="0">
              <a:ea typeface="黑体" panose="02010609060101010101" pitchFamily="49" charset="-122"/>
            </a:endParaRPr>
          </a:p>
        </p:txBody>
      </p:sp>
      <p:sp>
        <p:nvSpPr>
          <p:cNvPr id="60419" name="Text Box 3"/>
          <p:cNvSpPr txBox="1">
            <a:spLocks noChangeArrowheads="1"/>
          </p:cNvSpPr>
          <p:nvPr/>
        </p:nvSpPr>
        <p:spPr bwMode="auto">
          <a:xfrm>
            <a:off x="2279651" y="2128838"/>
            <a:ext cx="3730625" cy="3785652"/>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1800" dirty="0">
                <a:solidFill>
                  <a:srgbClr val="990033"/>
                </a:solidFill>
                <a:ea typeface="楷体_GB2312" pitchFamily="1" charset="-122"/>
              </a:rPr>
              <a:t>  </a:t>
            </a:r>
            <a:r>
              <a:rPr lang="zh-CN" altLang="zh-CN" sz="2400" dirty="0">
                <a:latin typeface="+mn-ea"/>
                <a:ea typeface="+mn-ea"/>
              </a:rPr>
              <a:t>根据地内停止实行没收地主土地的政策，普遍实行减租减息政策。毛泽东提出了“发展生产，保障供给”的经济工作和财政工作的总方针，发出了“自己动手，丰衣足食”的号召。1942年，根据地军民开展了大生产运动，并厉行精兵简政。</a:t>
            </a:r>
            <a:endParaRPr lang="zh-CN" altLang="zh-CN" sz="2400" dirty="0">
              <a:latin typeface="+mn-ea"/>
              <a:ea typeface="+mn-ea"/>
            </a:endParaRPr>
          </a:p>
        </p:txBody>
      </p:sp>
      <p:grpSp>
        <p:nvGrpSpPr>
          <p:cNvPr id="60420" name="Group 4"/>
          <p:cNvGrpSpPr/>
          <p:nvPr/>
        </p:nvGrpSpPr>
        <p:grpSpPr bwMode="auto">
          <a:xfrm>
            <a:off x="6240463" y="1412876"/>
            <a:ext cx="3708400" cy="2138363"/>
            <a:chOff x="0" y="0"/>
            <a:chExt cx="2246" cy="1347"/>
          </a:xfrm>
        </p:grpSpPr>
        <p:pic>
          <p:nvPicPr>
            <p:cNvPr id="55309" name="Picture 5">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246" cy="1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5310" name="Text Box 6"/>
            <p:cNvSpPr txBox="1">
              <a:spLocks noChangeArrowheads="1"/>
            </p:cNvSpPr>
            <p:nvPr/>
          </p:nvSpPr>
          <p:spPr bwMode="auto">
            <a:xfrm>
              <a:off x="772" y="1135"/>
              <a:ext cx="1426" cy="212"/>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1600">
                  <a:solidFill>
                    <a:schemeClr val="bg1"/>
                  </a:solidFill>
                  <a:ea typeface="楷体_GB2312" pitchFamily="1" charset="-122"/>
                </a:rPr>
                <a:t>根据地实行减租减息.</a:t>
              </a:r>
              <a:endParaRPr lang="zh-CN" altLang="zh-CN" sz="1600">
                <a:solidFill>
                  <a:schemeClr val="bg1"/>
                </a:solidFill>
                <a:ea typeface="楷体_GB2312" pitchFamily="1" charset="-122"/>
              </a:endParaRPr>
            </a:p>
          </p:txBody>
        </p:sp>
      </p:grpSp>
      <p:pic>
        <p:nvPicPr>
          <p:cNvPr id="604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338" y="2636839"/>
            <a:ext cx="360045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424" name="Group 8"/>
          <p:cNvGrpSpPr/>
          <p:nvPr/>
        </p:nvGrpSpPr>
        <p:grpSpPr bwMode="auto">
          <a:xfrm>
            <a:off x="6284914" y="3789364"/>
            <a:ext cx="3627437" cy="2160587"/>
            <a:chOff x="0" y="0"/>
            <a:chExt cx="2285" cy="1361"/>
          </a:xfrm>
        </p:grpSpPr>
        <p:pic>
          <p:nvPicPr>
            <p:cNvPr id="55307" name="Picture 9">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285" cy="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8" name="Rectangle 10"/>
            <p:cNvSpPr>
              <a:spLocks noChangeArrowheads="1"/>
            </p:cNvSpPr>
            <p:nvPr/>
          </p:nvSpPr>
          <p:spPr bwMode="auto">
            <a:xfrm>
              <a:off x="1378" y="1134"/>
              <a:ext cx="816" cy="212"/>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 typeface="Arial" panose="020B0604020202020204" pitchFamily="34" charset="0"/>
                <a:buNone/>
              </a:pPr>
              <a:r>
                <a:rPr lang="zh-CN" altLang="zh-CN" sz="1600">
                  <a:solidFill>
                    <a:schemeClr val="bg1"/>
                  </a:solidFill>
                  <a:ea typeface="楷体_GB2312" pitchFamily="1" charset="-122"/>
                </a:rPr>
                <a:t>大生产运动</a:t>
              </a:r>
              <a:endParaRPr lang="zh-CN" altLang="zh-CN" sz="1600">
                <a:solidFill>
                  <a:srgbClr val="FF3300"/>
                </a:solidFill>
                <a:latin typeface="Times New Roman" panose="02020603050405020304" pitchFamily="18" charset="0"/>
              </a:endParaRPr>
            </a:p>
          </p:txBody>
        </p:sp>
      </p:grpSp>
    </p:spTree>
  </p:cSld>
  <p:clrMapOvr>
    <a:masterClrMapping/>
  </p:clrMapOvr>
  <p:transition>
    <p:wheel spokes="2"/>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0418"/>
                                        </p:tgtEl>
                                        <p:attrNameLst>
                                          <p:attrName>style.visibility</p:attrName>
                                        </p:attrNameLst>
                                      </p:cBhvr>
                                      <p:to>
                                        <p:strVal val="visible"/>
                                      </p:to>
                                    </p:set>
                                    <p:animEffect transition="in" filter="checkerboard(across)">
                                      <p:cBhvr>
                                        <p:cTn id="7" dur="500"/>
                                        <p:tgtEl>
                                          <p:spTgt spid="6041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60419"/>
                                        </p:tgtEl>
                                        <p:attrNameLst>
                                          <p:attrName>style.visibility</p:attrName>
                                        </p:attrNameLst>
                                      </p:cBhvr>
                                      <p:to>
                                        <p:strVal val="visible"/>
                                      </p:to>
                                    </p:set>
                                    <p:animEffect transition="in" filter="slide(fromLeft)">
                                      <p:cBhvr>
                                        <p:cTn id="12" dur="500"/>
                                        <p:tgtEl>
                                          <p:spTgt spid="6041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60420"/>
                                        </p:tgtEl>
                                        <p:attrNameLst>
                                          <p:attrName>style.visibility</p:attrName>
                                        </p:attrNameLst>
                                      </p:cBhvr>
                                      <p:to>
                                        <p:strVal val="visible"/>
                                      </p:to>
                                    </p:set>
                                    <p:animEffect transition="in" filter="slide(fromBottom)">
                                      <p:cBhvr>
                                        <p:cTn id="17" dur="500"/>
                                        <p:tgtEl>
                                          <p:spTgt spid="6042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60423"/>
                                        </p:tgtEl>
                                        <p:attrNameLst>
                                          <p:attrName>style.visibility</p:attrName>
                                        </p:attrNameLst>
                                      </p:cBhvr>
                                      <p:to>
                                        <p:strVal val="visible"/>
                                      </p:to>
                                    </p:set>
                                    <p:animEffect transition="in" filter="slide(fromBottom)">
                                      <p:cBhvr>
                                        <p:cTn id="22" dur="500"/>
                                        <p:tgtEl>
                                          <p:spTgt spid="6042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60424"/>
                                        </p:tgtEl>
                                        <p:attrNameLst>
                                          <p:attrName>style.visibility</p:attrName>
                                        </p:attrNameLst>
                                      </p:cBhvr>
                                      <p:to>
                                        <p:strVal val="visible"/>
                                      </p:to>
                                    </p:set>
                                    <p:animEffect transition="in" filter="slide(fromBottom)">
                                      <p:cBhvr>
                                        <p:cTn id="27" dur="500"/>
                                        <p:tgtEl>
                                          <p:spTgt spid="60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animBg="1" autoUpdateAnimBg="0"/>
      <p:bldP spid="60419"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2351088" y="1125538"/>
            <a:ext cx="3097212" cy="647700"/>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400" b="1" dirty="0">
                <a:ea typeface="黑体" panose="02010609060101010101" pitchFamily="49" charset="-122"/>
              </a:rPr>
              <a:t>文化建设与干部教育</a:t>
            </a:r>
            <a:endParaRPr lang="zh-CN" altLang="zh-CN" sz="2400" b="1" dirty="0">
              <a:ea typeface="黑体" panose="02010609060101010101" pitchFamily="49" charset="-122"/>
            </a:endParaRPr>
          </a:p>
        </p:txBody>
      </p:sp>
      <p:sp>
        <p:nvSpPr>
          <p:cNvPr id="61446" name="Text Box 6"/>
          <p:cNvSpPr txBox="1">
            <a:spLocks noChangeArrowheads="1"/>
          </p:cNvSpPr>
          <p:nvPr/>
        </p:nvSpPr>
        <p:spPr bwMode="auto">
          <a:xfrm>
            <a:off x="2351088" y="1916113"/>
            <a:ext cx="3097212" cy="3308598"/>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200" dirty="0">
                <a:latin typeface="+mn-ea"/>
                <a:ea typeface="+mn-ea"/>
              </a:rPr>
              <a:t>抗日根据地创办了中国人民抗日军事政治大学、鲁迅艺术学院等一批干部学校和专门学校。还创办了延安自然科学院。</a:t>
            </a:r>
            <a:endParaRPr lang="zh-CN" altLang="zh-CN" sz="2200" dirty="0">
              <a:latin typeface="+mn-ea"/>
              <a:ea typeface="+mn-ea"/>
            </a:endParaRPr>
          </a:p>
          <a:p>
            <a:pPr eaLnBrk="1" hangingPunct="1">
              <a:spcBef>
                <a:spcPct val="50000"/>
              </a:spcBef>
              <a:buClrTx/>
              <a:buFont typeface="Arial" panose="020B0604020202020204" pitchFamily="34" charset="0"/>
              <a:buNone/>
            </a:pPr>
            <a:r>
              <a:rPr lang="zh-CN" altLang="zh-CN" sz="2200" dirty="0">
                <a:latin typeface="+mn-ea"/>
                <a:ea typeface="+mn-ea"/>
              </a:rPr>
              <a:t>抗日根据地政治民主、政府廉洁、民族团结、经济发展，与国民党统治区形成鲜明的对照。</a:t>
            </a:r>
            <a:endParaRPr lang="zh-CN" altLang="zh-CN" sz="2200" dirty="0">
              <a:latin typeface="+mn-ea"/>
              <a:ea typeface="+mn-ea"/>
            </a:endParaRPr>
          </a:p>
        </p:txBody>
      </p:sp>
      <p:grpSp>
        <p:nvGrpSpPr>
          <p:cNvPr id="61447" name="Group 7"/>
          <p:cNvGrpSpPr/>
          <p:nvPr/>
        </p:nvGrpSpPr>
        <p:grpSpPr bwMode="auto">
          <a:xfrm>
            <a:off x="5808663" y="1125539"/>
            <a:ext cx="4032250" cy="2911475"/>
            <a:chOff x="0" y="0"/>
            <a:chExt cx="2223" cy="1441"/>
          </a:xfrm>
        </p:grpSpPr>
        <p:pic>
          <p:nvPicPr>
            <p:cNvPr id="56339"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2223" cy="1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40" name="Rectangle 9"/>
            <p:cNvSpPr>
              <a:spLocks noChangeArrowheads="1"/>
            </p:cNvSpPr>
            <p:nvPr/>
          </p:nvSpPr>
          <p:spPr bwMode="auto">
            <a:xfrm>
              <a:off x="1089" y="1270"/>
              <a:ext cx="1044" cy="166"/>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1600">
                  <a:solidFill>
                    <a:srgbClr val="FFFFFF"/>
                  </a:solidFill>
                  <a:ea typeface="楷体_GB2312" pitchFamily="1" charset="-122"/>
                </a:rPr>
                <a:t>毛泽东在抗大讲演</a:t>
              </a:r>
              <a:endParaRPr lang="zh-CN" altLang="zh-CN" sz="1600">
                <a:solidFill>
                  <a:srgbClr val="FFFFFF"/>
                </a:solidFill>
                <a:ea typeface="楷体_GB2312" pitchFamily="1" charset="-122"/>
              </a:endParaRPr>
            </a:p>
          </p:txBody>
        </p:sp>
      </p:grpSp>
      <p:grpSp>
        <p:nvGrpSpPr>
          <p:cNvPr id="61450" name="Group 10"/>
          <p:cNvGrpSpPr/>
          <p:nvPr/>
        </p:nvGrpSpPr>
        <p:grpSpPr bwMode="auto">
          <a:xfrm>
            <a:off x="5808663" y="1484314"/>
            <a:ext cx="4032250" cy="2663825"/>
            <a:chOff x="0" y="0"/>
            <a:chExt cx="1678" cy="1187"/>
          </a:xfrm>
        </p:grpSpPr>
        <p:pic>
          <p:nvPicPr>
            <p:cNvPr id="56337"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678" cy="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8" name="Rectangle 12"/>
            <p:cNvSpPr>
              <a:spLocks noChangeArrowheads="1"/>
            </p:cNvSpPr>
            <p:nvPr/>
          </p:nvSpPr>
          <p:spPr bwMode="auto">
            <a:xfrm>
              <a:off x="725" y="953"/>
              <a:ext cx="817" cy="150"/>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1600">
                  <a:solidFill>
                    <a:srgbClr val="FFFFFF"/>
                  </a:solidFill>
                  <a:ea typeface="楷体_GB2312" pitchFamily="1" charset="-122"/>
                </a:rPr>
                <a:t>延安自然科学院</a:t>
              </a:r>
              <a:endParaRPr lang="zh-CN" altLang="zh-CN" sz="1600">
                <a:solidFill>
                  <a:srgbClr val="FFFFFF"/>
                </a:solidFill>
                <a:ea typeface="楷体_GB2312" pitchFamily="1" charset="-122"/>
              </a:endParaRPr>
            </a:p>
          </p:txBody>
        </p:sp>
      </p:grpSp>
      <p:grpSp>
        <p:nvGrpSpPr>
          <p:cNvPr id="61453" name="Group 13"/>
          <p:cNvGrpSpPr/>
          <p:nvPr/>
        </p:nvGrpSpPr>
        <p:grpSpPr bwMode="auto">
          <a:xfrm>
            <a:off x="5808663" y="1700214"/>
            <a:ext cx="4032250" cy="2592387"/>
            <a:chOff x="0" y="0"/>
            <a:chExt cx="1381" cy="967"/>
          </a:xfrm>
        </p:grpSpPr>
        <p:pic>
          <p:nvPicPr>
            <p:cNvPr id="56335" name="Picture 14">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81" cy="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6" name="Rectangle 15"/>
            <p:cNvSpPr>
              <a:spLocks noChangeArrowheads="1"/>
            </p:cNvSpPr>
            <p:nvPr/>
          </p:nvSpPr>
          <p:spPr bwMode="auto">
            <a:xfrm>
              <a:off x="771" y="726"/>
              <a:ext cx="589" cy="137"/>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 typeface="Arial" panose="020B0604020202020204" pitchFamily="34" charset="0"/>
                <a:buNone/>
              </a:pPr>
              <a:r>
                <a:rPr lang="zh-CN" altLang="zh-CN" sz="1800">
                  <a:solidFill>
                    <a:schemeClr val="bg1"/>
                  </a:solidFill>
                  <a:ea typeface="楷体_GB2312" pitchFamily="1" charset="-122"/>
                </a:rPr>
                <a:t>政治民主</a:t>
              </a:r>
              <a:endParaRPr lang="zh-CN" altLang="zh-CN" sz="1800">
                <a:solidFill>
                  <a:srgbClr val="FF3300"/>
                </a:solidFill>
                <a:latin typeface="Times New Roman" panose="02020603050405020304" pitchFamily="18" charset="0"/>
              </a:endParaRPr>
            </a:p>
          </p:txBody>
        </p:sp>
      </p:grpSp>
      <p:grpSp>
        <p:nvGrpSpPr>
          <p:cNvPr id="61456" name="Group 16"/>
          <p:cNvGrpSpPr/>
          <p:nvPr/>
        </p:nvGrpSpPr>
        <p:grpSpPr bwMode="auto">
          <a:xfrm>
            <a:off x="5808663" y="1989138"/>
            <a:ext cx="4032250" cy="3289300"/>
            <a:chOff x="0" y="0"/>
            <a:chExt cx="2540" cy="2072"/>
          </a:xfrm>
        </p:grpSpPr>
        <p:pic>
          <p:nvPicPr>
            <p:cNvPr id="56333"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540" cy="1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8" name="Text Box 18"/>
            <p:cNvSpPr txBox="1">
              <a:spLocks noChangeArrowheads="1"/>
            </p:cNvSpPr>
            <p:nvPr/>
          </p:nvSpPr>
          <p:spPr bwMode="auto">
            <a:xfrm>
              <a:off x="136" y="1860"/>
              <a:ext cx="2358" cy="212"/>
            </a:xfrm>
            <a:prstGeom prst="rect">
              <a:avLst/>
            </a:prstGeom>
            <a:noFill/>
            <a:ln>
              <a:noFill/>
            </a:ln>
            <a:effectLst/>
          </p:spPr>
          <p:txBody>
            <a:bodyPr>
              <a:spAutoFit/>
            </a:bodyPr>
            <a:lstStyle/>
            <a:p>
              <a:pPr algn="ctr">
                <a:spcBef>
                  <a:spcPct val="50000"/>
                </a:spcBef>
                <a:buFont typeface="Arial" panose="020B0604020202020204" pitchFamily="34" charset="0"/>
                <a:buNone/>
                <a:defRPr/>
              </a:pPr>
              <a:r>
                <a:rPr lang="zh-CN" altLang="zh-CN" sz="1600">
                  <a:solidFill>
                    <a:srgbClr val="0000FF"/>
                  </a:solidFill>
                  <a:effectLst>
                    <a:outerShdw blurRad="38100" dist="38100" dir="2700000" algn="tl">
                      <a:srgbClr val="C0C0C0"/>
                    </a:outerShdw>
                  </a:effectLst>
                  <a:ea typeface="楷体_GB2312" pitchFamily="1" charset="-122"/>
                </a:rPr>
                <a:t>毛泽东与八路军总部科技人员在一起</a:t>
              </a:r>
              <a:endParaRPr lang="zh-CN" altLang="zh-CN" sz="1600">
                <a:solidFill>
                  <a:srgbClr val="0000FF"/>
                </a:solidFill>
                <a:effectLst>
                  <a:outerShdw blurRad="38100" dist="38100" dir="2700000" algn="tl">
                    <a:srgbClr val="C0C0C0"/>
                  </a:outerShdw>
                </a:effectLst>
                <a:ea typeface="楷体_GB2312" pitchFamily="1" charset="-122"/>
              </a:endParaRPr>
            </a:p>
          </p:txBody>
        </p:sp>
      </p:grpSp>
      <p:grpSp>
        <p:nvGrpSpPr>
          <p:cNvPr id="61459" name="Group 19"/>
          <p:cNvGrpSpPr/>
          <p:nvPr/>
        </p:nvGrpSpPr>
        <p:grpSpPr bwMode="auto">
          <a:xfrm>
            <a:off x="5808663" y="2205039"/>
            <a:ext cx="4032250" cy="3360737"/>
            <a:chOff x="0" y="0"/>
            <a:chExt cx="2586" cy="2117"/>
          </a:xfrm>
        </p:grpSpPr>
        <p:pic>
          <p:nvPicPr>
            <p:cNvPr id="56331"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586" cy="1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1" name="Text Box 21"/>
            <p:cNvSpPr txBox="1">
              <a:spLocks noChangeArrowheads="1"/>
            </p:cNvSpPr>
            <p:nvPr/>
          </p:nvSpPr>
          <p:spPr bwMode="auto">
            <a:xfrm>
              <a:off x="226" y="1905"/>
              <a:ext cx="2087" cy="212"/>
            </a:xfrm>
            <a:prstGeom prst="rect">
              <a:avLst/>
            </a:prstGeom>
            <a:noFill/>
            <a:ln>
              <a:noFill/>
            </a:ln>
            <a:effectLst/>
          </p:spPr>
          <p:txBody>
            <a:bodyPr>
              <a:spAutoFit/>
            </a:bodyPr>
            <a:lstStyle/>
            <a:p>
              <a:pPr algn="ctr">
                <a:spcBef>
                  <a:spcPct val="50000"/>
                </a:spcBef>
                <a:buFont typeface="Arial" panose="020B0604020202020204" pitchFamily="34" charset="0"/>
                <a:buNone/>
                <a:defRPr/>
              </a:pPr>
              <a:r>
                <a:rPr lang="zh-CN" altLang="zh-CN" sz="1600">
                  <a:solidFill>
                    <a:srgbClr val="0000FF"/>
                  </a:solidFill>
                  <a:effectLst>
                    <a:outerShdw blurRad="38100" dist="38100" dir="2700000" algn="tl">
                      <a:srgbClr val="C0C0C0"/>
                    </a:outerShdw>
                  </a:effectLst>
                  <a:ea typeface="楷体_GB2312" pitchFamily="1" charset="-122"/>
                </a:rPr>
                <a:t>毛泽东在鲁迅艺术学院讲演</a:t>
              </a:r>
              <a:endParaRPr lang="zh-CN" altLang="zh-CN" sz="1600">
                <a:solidFill>
                  <a:srgbClr val="0000FF"/>
                </a:solidFill>
                <a:effectLst>
                  <a:outerShdw blurRad="38100" dist="38100" dir="2700000" algn="tl">
                    <a:srgbClr val="C0C0C0"/>
                  </a:outerShdw>
                </a:effectLst>
                <a:ea typeface="楷体_GB2312" pitchFamily="1" charset="-122"/>
              </a:endParaRPr>
            </a:p>
          </p:txBody>
        </p:sp>
      </p:grpSp>
    </p:spTree>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442"/>
                                        </p:tgtEl>
                                        <p:attrNameLst>
                                          <p:attrName>style.visibility</p:attrName>
                                        </p:attrNameLst>
                                      </p:cBhvr>
                                      <p:to>
                                        <p:strVal val="visible"/>
                                      </p:to>
                                    </p:set>
                                    <p:animEffect transition="in" filter="blinds(horizontal)">
                                      <p:cBhvr>
                                        <p:cTn id="7" dur="500"/>
                                        <p:tgtEl>
                                          <p:spTgt spid="6144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61446"/>
                                        </p:tgtEl>
                                        <p:attrNameLst>
                                          <p:attrName>style.visibility</p:attrName>
                                        </p:attrNameLst>
                                      </p:cBhvr>
                                      <p:to>
                                        <p:strVal val="visible"/>
                                      </p:to>
                                    </p:set>
                                    <p:animEffect transition="in" filter="slide(fromLeft)">
                                      <p:cBhvr>
                                        <p:cTn id="12" dur="500"/>
                                        <p:tgtEl>
                                          <p:spTgt spid="6144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61447"/>
                                        </p:tgtEl>
                                        <p:attrNameLst>
                                          <p:attrName>style.visibility</p:attrName>
                                        </p:attrNameLst>
                                      </p:cBhvr>
                                      <p:to>
                                        <p:strVal val="visible"/>
                                      </p:to>
                                    </p:set>
                                    <p:animEffect transition="in" filter="slide(fromBottom)">
                                      <p:cBhvr>
                                        <p:cTn id="17" dur="500"/>
                                        <p:tgtEl>
                                          <p:spTgt spid="6144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61450"/>
                                        </p:tgtEl>
                                        <p:attrNameLst>
                                          <p:attrName>style.visibility</p:attrName>
                                        </p:attrNameLst>
                                      </p:cBhvr>
                                      <p:to>
                                        <p:strVal val="visible"/>
                                      </p:to>
                                    </p:set>
                                    <p:animEffect transition="in" filter="slide(fromBottom)">
                                      <p:cBhvr>
                                        <p:cTn id="22" dur="500"/>
                                        <p:tgtEl>
                                          <p:spTgt spid="61450"/>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61453"/>
                                        </p:tgtEl>
                                        <p:attrNameLst>
                                          <p:attrName>style.visibility</p:attrName>
                                        </p:attrNameLst>
                                      </p:cBhvr>
                                      <p:to>
                                        <p:strVal val="visible"/>
                                      </p:to>
                                    </p:set>
                                    <p:animEffect transition="in" filter="slide(fromBottom)">
                                      <p:cBhvr>
                                        <p:cTn id="27" dur="500"/>
                                        <p:tgtEl>
                                          <p:spTgt spid="61453"/>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61456"/>
                                        </p:tgtEl>
                                        <p:attrNameLst>
                                          <p:attrName>style.visibility</p:attrName>
                                        </p:attrNameLst>
                                      </p:cBhvr>
                                      <p:to>
                                        <p:strVal val="visible"/>
                                      </p:to>
                                    </p:set>
                                    <p:animEffect transition="in" filter="slide(fromBottom)">
                                      <p:cBhvr>
                                        <p:cTn id="32" dur="500"/>
                                        <p:tgtEl>
                                          <p:spTgt spid="61456"/>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61459"/>
                                        </p:tgtEl>
                                        <p:attrNameLst>
                                          <p:attrName>style.visibility</p:attrName>
                                        </p:attrNameLst>
                                      </p:cBhvr>
                                      <p:to>
                                        <p:strVal val="visible"/>
                                      </p:to>
                                    </p:set>
                                    <p:animEffect transition="in" filter="slide(fromBottom)">
                                      <p:cBhvr>
                                        <p:cTn id="37" dur="500"/>
                                        <p:tgtEl>
                                          <p:spTgt spid="61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animBg="1" autoUpdateAnimBg="0"/>
      <p:bldP spid="61446"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AutoShape 7"/>
          <p:cNvSpPr>
            <a:spLocks noChangeArrowheads="1"/>
          </p:cNvSpPr>
          <p:nvPr/>
        </p:nvSpPr>
        <p:spPr bwMode="auto">
          <a:xfrm>
            <a:off x="4616450" y="1766888"/>
            <a:ext cx="5511800" cy="1136650"/>
          </a:xfrm>
          <a:prstGeom prst="wedgeRoundRectCallout">
            <a:avLst>
              <a:gd name="adj1" fmla="val -41884"/>
              <a:gd name="adj2" fmla="val 104949"/>
              <a:gd name="adj3" fmla="val 16667"/>
            </a:avLst>
          </a:prstGeom>
          <a:solidFill>
            <a:srgbClr val="FFCCFF"/>
          </a:solidFill>
          <a:ln w="25400">
            <a:solidFill>
              <a:srgbClr val="FFFF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 typeface="Arial" panose="020B0604020202020204" pitchFamily="34" charset="0"/>
              <a:buNone/>
            </a:pPr>
            <a:r>
              <a:rPr lang="zh-CN" altLang="zh-CN" sz="2600" dirty="0">
                <a:latin typeface="+mj-ea"/>
                <a:ea typeface="+mj-ea"/>
              </a:rPr>
              <a:t>19世纪末至20世纪30年代日本先后发动制造的一系列侵华史实</a:t>
            </a:r>
            <a:endParaRPr lang="zh-CN" altLang="zh-CN" sz="2600" dirty="0">
              <a:latin typeface="+mj-ea"/>
              <a:ea typeface="+mj-ea"/>
            </a:endParaRPr>
          </a:p>
          <a:p>
            <a:pPr algn="ctr" eaLnBrk="1" hangingPunct="1">
              <a:spcBef>
                <a:spcPct val="0"/>
              </a:spcBef>
              <a:buClrTx/>
              <a:buFont typeface="Arial" panose="020B0604020202020204" pitchFamily="34" charset="0"/>
              <a:buNone/>
            </a:pPr>
            <a:endParaRPr lang="zh-CN" altLang="zh-CN" sz="2600" dirty="0">
              <a:solidFill>
                <a:srgbClr val="FF3300"/>
              </a:solidFill>
              <a:latin typeface="Times New Roman" panose="02020603050405020304" pitchFamily="18" charset="0"/>
            </a:endParaRPr>
          </a:p>
        </p:txBody>
      </p:sp>
      <p:sp>
        <p:nvSpPr>
          <p:cNvPr id="7177" name="Text Box 9"/>
          <p:cNvSpPr txBox="1">
            <a:spLocks noChangeArrowheads="1"/>
          </p:cNvSpPr>
          <p:nvPr/>
        </p:nvSpPr>
        <p:spPr bwMode="auto">
          <a:xfrm>
            <a:off x="2351088" y="3573463"/>
            <a:ext cx="6697662" cy="457200"/>
          </a:xfrm>
          <a:prstGeom prst="rect">
            <a:avLst/>
          </a:prstGeom>
          <a:solidFill>
            <a:srgbClr val="33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 typeface="Arial" panose="020B0604020202020204" pitchFamily="34" charset="0"/>
              <a:buNone/>
            </a:pPr>
            <a:r>
              <a:rPr lang="zh-CN" altLang="zh-CN" sz="2400" dirty="0">
                <a:latin typeface="宋体" panose="02010600030101010101" pitchFamily="2" charset="-122"/>
              </a:rPr>
              <a:t>1894年7月――甲午战争</a:t>
            </a:r>
            <a:endParaRPr lang="zh-CN" altLang="zh-CN" sz="2400" dirty="0">
              <a:latin typeface="宋体" panose="02010600030101010101" pitchFamily="2" charset="-122"/>
            </a:endParaRPr>
          </a:p>
        </p:txBody>
      </p:sp>
      <p:sp>
        <p:nvSpPr>
          <p:cNvPr id="7178" name="Text Box 10"/>
          <p:cNvSpPr txBox="1">
            <a:spLocks noChangeArrowheads="1"/>
          </p:cNvSpPr>
          <p:nvPr/>
        </p:nvSpPr>
        <p:spPr bwMode="auto">
          <a:xfrm>
            <a:off x="2351088" y="4076700"/>
            <a:ext cx="6697662" cy="457200"/>
          </a:xfrm>
          <a:prstGeom prst="rect">
            <a:avLst/>
          </a:prstGeom>
          <a:solidFill>
            <a:srgbClr val="3399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 typeface="Arial" panose="020B0604020202020204" pitchFamily="34" charset="0"/>
              <a:buNone/>
            </a:pPr>
            <a:r>
              <a:rPr lang="zh-CN" altLang="zh-CN" sz="2400" dirty="0">
                <a:latin typeface="宋体" panose="02010600030101010101" pitchFamily="2" charset="-122"/>
              </a:rPr>
              <a:t>1900年7月――日本加入八国联军侵华</a:t>
            </a:r>
            <a:endParaRPr lang="zh-CN" altLang="zh-CN" sz="2400" dirty="0">
              <a:latin typeface="宋体" panose="02010600030101010101" pitchFamily="2" charset="-122"/>
            </a:endParaRPr>
          </a:p>
        </p:txBody>
      </p:sp>
      <p:sp>
        <p:nvSpPr>
          <p:cNvPr id="7179" name="Text Box 11"/>
          <p:cNvSpPr txBox="1">
            <a:spLocks noChangeArrowheads="1"/>
          </p:cNvSpPr>
          <p:nvPr/>
        </p:nvSpPr>
        <p:spPr bwMode="auto">
          <a:xfrm>
            <a:off x="2351088" y="4581525"/>
            <a:ext cx="6697662" cy="457200"/>
          </a:xfrm>
          <a:prstGeom prst="rect">
            <a:avLst/>
          </a:prstGeom>
          <a:solidFill>
            <a:srgbClr val="0066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 typeface="Arial" panose="020B0604020202020204" pitchFamily="34" charset="0"/>
              <a:buNone/>
            </a:pPr>
            <a:r>
              <a:rPr lang="zh-CN" altLang="zh-CN" sz="2400" dirty="0">
                <a:latin typeface="宋体" panose="02010600030101010101" pitchFamily="2" charset="-122"/>
              </a:rPr>
              <a:t>1904年―1905年――日俄战争</a:t>
            </a:r>
            <a:endParaRPr lang="zh-CN" altLang="zh-CN" sz="2400" dirty="0">
              <a:latin typeface="宋体" panose="02010600030101010101" pitchFamily="2" charset="-122"/>
            </a:endParaRPr>
          </a:p>
        </p:txBody>
      </p:sp>
      <p:sp>
        <p:nvSpPr>
          <p:cNvPr id="7180" name="Text Box 12"/>
          <p:cNvSpPr txBox="1">
            <a:spLocks noChangeArrowheads="1"/>
          </p:cNvSpPr>
          <p:nvPr/>
        </p:nvSpPr>
        <p:spPr bwMode="auto">
          <a:xfrm>
            <a:off x="2351088" y="5084763"/>
            <a:ext cx="6697662" cy="457200"/>
          </a:xfrm>
          <a:prstGeom prst="rect">
            <a:avLst/>
          </a:prstGeom>
          <a:solidFill>
            <a:srgbClr val="0000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 typeface="Arial" panose="020B0604020202020204" pitchFamily="34" charset="0"/>
              <a:buNone/>
            </a:pPr>
            <a:r>
              <a:rPr lang="zh-CN" altLang="zh-CN" sz="2400" dirty="0">
                <a:latin typeface="宋体" panose="02010600030101010101" pitchFamily="2" charset="-122"/>
              </a:rPr>
              <a:t>1914年－－出兵占德在华租借地青岛，控制山东</a:t>
            </a:r>
            <a:endParaRPr lang="zh-CN" altLang="zh-CN" sz="2400" dirty="0">
              <a:latin typeface="宋体" panose="02010600030101010101" pitchFamily="2" charset="-122"/>
            </a:endParaRPr>
          </a:p>
        </p:txBody>
      </p:sp>
      <p:sp>
        <p:nvSpPr>
          <p:cNvPr id="7181" name="Text Box 13"/>
          <p:cNvSpPr txBox="1">
            <a:spLocks noChangeArrowheads="1"/>
          </p:cNvSpPr>
          <p:nvPr/>
        </p:nvSpPr>
        <p:spPr bwMode="auto">
          <a:xfrm>
            <a:off x="2351088" y="5589588"/>
            <a:ext cx="6697662" cy="457200"/>
          </a:xfrm>
          <a:prstGeom prst="rect">
            <a:avLst/>
          </a:prstGeom>
          <a:solidFill>
            <a:srgbClr val="0000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 typeface="Arial" panose="020B0604020202020204" pitchFamily="34" charset="0"/>
              <a:buNone/>
            </a:pPr>
            <a:r>
              <a:rPr lang="zh-CN" altLang="zh-CN" sz="2400" dirty="0">
                <a:latin typeface="宋体" panose="02010600030101010101" pitchFamily="2" charset="-122"/>
              </a:rPr>
              <a:t>1928年5月――济南惨案，武力阻止中国统一</a:t>
            </a:r>
            <a:endParaRPr lang="zh-CN" altLang="zh-CN" sz="2400" dirty="0">
              <a:latin typeface="宋体" panose="02010600030101010101" pitchFamily="2" charset="-122"/>
            </a:endParaRPr>
          </a:p>
        </p:txBody>
      </p:sp>
      <p:sp>
        <p:nvSpPr>
          <p:cNvPr id="7182" name="Rectangle 14"/>
          <p:cNvSpPr>
            <a:spLocks noRot="1" noChangeArrowheads="1"/>
          </p:cNvSpPr>
          <p:nvPr/>
        </p:nvSpPr>
        <p:spPr bwMode="auto">
          <a:xfrm>
            <a:off x="1825625" y="692151"/>
            <a:ext cx="8540750"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zh-CN" sz="3000" b="1" dirty="0">
                <a:ea typeface="黑体" panose="02010609060101010101" pitchFamily="49" charset="-122"/>
              </a:rPr>
              <a:t>一、日本灭亡中国的计划及其实施</a:t>
            </a:r>
            <a:endParaRPr lang="zh-CN" altLang="zh-CN" sz="3000" b="1" dirty="0">
              <a:ea typeface="黑体" panose="02010609060101010101" pitchFamily="49" charset="-122"/>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182"/>
                                        </p:tgtEl>
                                        <p:attrNameLst>
                                          <p:attrName>style.visibility</p:attrName>
                                        </p:attrNameLst>
                                      </p:cBhvr>
                                      <p:to>
                                        <p:strVal val="visible"/>
                                      </p:to>
                                    </p:set>
                                    <p:animEffect transition="in" filter="checkerboard(across)">
                                      <p:cBhvr>
                                        <p:cTn id="7" dur="500"/>
                                        <p:tgtEl>
                                          <p:spTgt spid="71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77"/>
                                        </p:tgtEl>
                                        <p:attrNameLst>
                                          <p:attrName>style.visibility</p:attrName>
                                        </p:attrNameLst>
                                      </p:cBhvr>
                                      <p:to>
                                        <p:strVal val="visible"/>
                                      </p:to>
                                    </p:set>
                                    <p:animEffect transition="in" filter="wipe(left)">
                                      <p:cBhvr>
                                        <p:cTn id="12" dur="500"/>
                                        <p:tgtEl>
                                          <p:spTgt spid="717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178"/>
                                        </p:tgtEl>
                                        <p:attrNameLst>
                                          <p:attrName>style.visibility</p:attrName>
                                        </p:attrNameLst>
                                      </p:cBhvr>
                                      <p:to>
                                        <p:strVal val="visible"/>
                                      </p:to>
                                    </p:set>
                                    <p:animEffect transition="in" filter="wipe(left)">
                                      <p:cBhvr>
                                        <p:cTn id="17" dur="500"/>
                                        <p:tgtEl>
                                          <p:spTgt spid="7178"/>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grpId="0" nodeType="clickEffect">
                                  <p:stCondLst>
                                    <p:cond delay="0"/>
                                  </p:stCondLst>
                                  <p:childTnLst>
                                    <p:set>
                                      <p:cBhvr>
                                        <p:cTn id="21" dur="1" fill="hold">
                                          <p:stCondLst>
                                            <p:cond delay="0"/>
                                          </p:stCondLst>
                                        </p:cTn>
                                        <p:tgtEl>
                                          <p:spTgt spid="7179"/>
                                        </p:tgtEl>
                                        <p:attrNameLst>
                                          <p:attrName>style.visibility</p:attrName>
                                        </p:attrNameLst>
                                      </p:cBhvr>
                                      <p:to>
                                        <p:strVal val="visible"/>
                                      </p:to>
                                    </p:set>
                                    <p:animEffect transition="in" filter="strips(upRight)">
                                      <p:cBhvr>
                                        <p:cTn id="22" dur="500"/>
                                        <p:tgtEl>
                                          <p:spTgt spid="7179"/>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7180"/>
                                        </p:tgtEl>
                                        <p:attrNameLst>
                                          <p:attrName>style.visibility</p:attrName>
                                        </p:attrNameLst>
                                      </p:cBhvr>
                                      <p:to>
                                        <p:strVal val="visible"/>
                                      </p:to>
                                    </p:set>
                                    <p:animEffect transition="in" filter="strips(downRight)">
                                      <p:cBhvr>
                                        <p:cTn id="27" dur="500"/>
                                        <p:tgtEl>
                                          <p:spTgt spid="718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grpId="0" nodeType="clickEffect">
                                  <p:stCondLst>
                                    <p:cond delay="0"/>
                                  </p:stCondLst>
                                  <p:childTnLst>
                                    <p:set>
                                      <p:cBhvr>
                                        <p:cTn id="31" dur="1" fill="hold">
                                          <p:stCondLst>
                                            <p:cond delay="0"/>
                                          </p:stCondLst>
                                        </p:cTn>
                                        <p:tgtEl>
                                          <p:spTgt spid="7181"/>
                                        </p:tgtEl>
                                        <p:attrNameLst>
                                          <p:attrName>style.visibility</p:attrName>
                                        </p:attrNameLst>
                                      </p:cBhvr>
                                      <p:to>
                                        <p:strVal val="visible"/>
                                      </p:to>
                                    </p:set>
                                    <p:animEffect transition="in" filter="strips(upRight)">
                                      <p:cBhvr>
                                        <p:cTn id="32" dur="500"/>
                                        <p:tgtEl>
                                          <p:spTgt spid="7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7" grpId="0" animBg="1" autoUpdateAnimBg="0"/>
      <p:bldP spid="7178" grpId="0" animBg="1" autoUpdateAnimBg="0"/>
      <p:bldP spid="7179" grpId="0" animBg="1" autoUpdateAnimBg="0"/>
      <p:bldP spid="7180" grpId="0" animBg="1" autoUpdateAnimBg="0"/>
      <p:bldP spid="7181" grpId="0" animBg="1" autoUpdateAnimBg="0"/>
      <p:bldP spid="7182"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Rot="1" noChangeArrowheads="1"/>
          </p:cNvSpPr>
          <p:nvPr/>
        </p:nvSpPr>
        <p:spPr bwMode="auto">
          <a:xfrm>
            <a:off x="3324226" y="635001"/>
            <a:ext cx="5832475" cy="124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3000" b="1" dirty="0">
                <a:ea typeface="黑体" panose="02010609060101010101" pitchFamily="49" charset="-122"/>
              </a:rPr>
              <a:t>五、推进大后方的抗日民主运动</a:t>
            </a:r>
            <a:endParaRPr lang="zh-CN" altLang="zh-CN" sz="3000" b="1" dirty="0">
              <a:ea typeface="黑体" panose="02010609060101010101" pitchFamily="49" charset="-122"/>
            </a:endParaRPr>
          </a:p>
          <a:p>
            <a:pPr eaLnBrk="1" hangingPunct="1">
              <a:spcBef>
                <a:spcPct val="0"/>
              </a:spcBef>
              <a:buClrTx/>
              <a:buFont typeface="Arial" panose="020B0604020202020204" pitchFamily="34" charset="0"/>
              <a:buNone/>
            </a:pPr>
            <a:r>
              <a:rPr lang="zh-CN" altLang="zh-CN" sz="3000" b="1" dirty="0">
                <a:ea typeface="黑体" panose="02010609060101010101" pitchFamily="49" charset="-122"/>
              </a:rPr>
              <a:t>        和进步文化工作</a:t>
            </a:r>
            <a:endParaRPr lang="zh-CN" altLang="zh-CN" sz="3000" b="1" dirty="0">
              <a:ea typeface="黑体" panose="02010609060101010101" pitchFamily="49" charset="-122"/>
            </a:endParaRPr>
          </a:p>
        </p:txBody>
      </p:sp>
      <p:sp>
        <p:nvSpPr>
          <p:cNvPr id="62467" name="Text Box 3"/>
          <p:cNvSpPr txBox="1">
            <a:spLocks noChangeArrowheads="1"/>
          </p:cNvSpPr>
          <p:nvPr/>
        </p:nvSpPr>
        <p:spPr bwMode="auto">
          <a:xfrm>
            <a:off x="2495551" y="2205038"/>
            <a:ext cx="3744913" cy="647700"/>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400" b="1" dirty="0">
                <a:ea typeface="黑体" panose="02010609060101010101" pitchFamily="49" charset="-122"/>
              </a:rPr>
              <a:t>抗日民主运动的开展</a:t>
            </a:r>
            <a:endParaRPr lang="zh-CN" altLang="zh-CN" sz="2400" b="1" dirty="0">
              <a:ea typeface="黑体" panose="02010609060101010101" pitchFamily="49" charset="-122"/>
            </a:endParaRPr>
          </a:p>
        </p:txBody>
      </p:sp>
      <p:sp>
        <p:nvSpPr>
          <p:cNvPr id="62468" name="Text Box 4"/>
          <p:cNvSpPr txBox="1">
            <a:spLocks noChangeArrowheads="1"/>
          </p:cNvSpPr>
          <p:nvPr/>
        </p:nvSpPr>
        <p:spPr bwMode="auto">
          <a:xfrm>
            <a:off x="2495551" y="3068638"/>
            <a:ext cx="3744913" cy="2677656"/>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400" dirty="0">
                <a:latin typeface="+mn-ea"/>
                <a:ea typeface="+mn-ea"/>
              </a:rPr>
              <a:t>1944年9月，中共参政员林伯渠在国民参政会上提出废除国民党一党专政、召开各党派会议、成立民主联合政府的主张，得到各民主党派、民主人士和社会各界的热烈响应。</a:t>
            </a:r>
            <a:endParaRPr lang="zh-CN" altLang="zh-CN" sz="2400" dirty="0">
              <a:latin typeface="+mn-ea"/>
              <a:ea typeface="+mn-ea"/>
            </a:endParaRPr>
          </a:p>
        </p:txBody>
      </p:sp>
      <p:pic>
        <p:nvPicPr>
          <p:cNvPr id="62473"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56363" y="2205038"/>
            <a:ext cx="3028950"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466"/>
                                        </p:tgtEl>
                                        <p:attrNameLst>
                                          <p:attrName>style.visibility</p:attrName>
                                        </p:attrNameLst>
                                      </p:cBhvr>
                                      <p:to>
                                        <p:strVal val="visible"/>
                                      </p:to>
                                    </p:set>
                                    <p:animEffect transition="in" filter="blinds(horizontal)">
                                      <p:cBhvr>
                                        <p:cTn id="7" dur="500"/>
                                        <p:tgtEl>
                                          <p:spTgt spid="62466"/>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62467"/>
                                        </p:tgtEl>
                                        <p:attrNameLst>
                                          <p:attrName>style.visibility</p:attrName>
                                        </p:attrNameLst>
                                      </p:cBhvr>
                                      <p:to>
                                        <p:strVal val="visible"/>
                                      </p:to>
                                    </p:set>
                                    <p:animEffect transition="in" filter="wedge">
                                      <p:cBhvr>
                                        <p:cTn id="12" dur="500"/>
                                        <p:tgtEl>
                                          <p:spTgt spid="6246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62468"/>
                                        </p:tgtEl>
                                        <p:attrNameLst>
                                          <p:attrName>style.visibility</p:attrName>
                                        </p:attrNameLst>
                                      </p:cBhvr>
                                      <p:to>
                                        <p:strVal val="visible"/>
                                      </p:to>
                                    </p:set>
                                    <p:animEffect transition="in" filter="slide(fromLeft)">
                                      <p:cBhvr>
                                        <p:cTn id="17" dur="500"/>
                                        <p:tgtEl>
                                          <p:spTgt spid="6246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62473"/>
                                        </p:tgtEl>
                                        <p:attrNameLst>
                                          <p:attrName>style.visibility</p:attrName>
                                        </p:attrNameLst>
                                      </p:cBhvr>
                                      <p:to>
                                        <p:strVal val="visible"/>
                                      </p:to>
                                    </p:set>
                                    <p:animEffect transition="in" filter="slide(fromRight)">
                                      <p:cBhvr>
                                        <p:cTn id="22" dur="500"/>
                                        <p:tgtEl>
                                          <p:spTgt spid="62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autoUpdateAnimBg="0"/>
      <p:bldP spid="62467" grpId="0" animBg="1" autoUpdateAnimBg="0"/>
      <p:bldP spid="62468"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Text Box 5"/>
          <p:cNvSpPr txBox="1">
            <a:spLocks noChangeArrowheads="1"/>
          </p:cNvSpPr>
          <p:nvPr/>
        </p:nvSpPr>
        <p:spPr bwMode="auto">
          <a:xfrm>
            <a:off x="6383339" y="1268413"/>
            <a:ext cx="3455987" cy="576262"/>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800" b="1" dirty="0">
                <a:ea typeface="黑体" panose="02010609060101010101" pitchFamily="49" charset="-122"/>
              </a:rPr>
              <a:t>抗战文化工作的开展</a:t>
            </a:r>
            <a:endParaRPr lang="zh-CN" altLang="zh-CN" sz="2800" b="1" dirty="0">
              <a:ea typeface="黑体" panose="02010609060101010101" pitchFamily="49" charset="-122"/>
            </a:endParaRPr>
          </a:p>
        </p:txBody>
      </p:sp>
      <p:sp>
        <p:nvSpPr>
          <p:cNvPr id="63494" name="Text Box 6"/>
          <p:cNvSpPr txBox="1">
            <a:spLocks noChangeArrowheads="1"/>
          </p:cNvSpPr>
          <p:nvPr/>
        </p:nvSpPr>
        <p:spPr bwMode="auto">
          <a:xfrm>
            <a:off x="6959601" y="2133601"/>
            <a:ext cx="2881313" cy="328115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ClrTx/>
              <a:buFont typeface="Arial" panose="020B0604020202020204" pitchFamily="34" charset="0"/>
              <a:buNone/>
            </a:pPr>
            <a:r>
              <a:rPr lang="zh-CN" altLang="zh-CN" sz="2400" dirty="0">
                <a:latin typeface="+mn-ea"/>
                <a:ea typeface="+mn-ea"/>
              </a:rPr>
              <a:t>全民族抗战开始后，在中共的推动和影响下，文化界各抗敌协会相继成立，成为文化界广泛的抗日民族统一战线建立的重要标志</a:t>
            </a:r>
            <a:r>
              <a:rPr lang="zh-CN" altLang="zh-CN" sz="2400" dirty="0">
                <a:ea typeface="仿宋_GB2312" pitchFamily="1" charset="-122"/>
              </a:rPr>
              <a:t>。</a:t>
            </a:r>
            <a:endParaRPr lang="zh-CN" altLang="zh-CN" sz="2400" dirty="0">
              <a:ea typeface="仿宋_GB2312" pitchFamily="1" charset="-122"/>
            </a:endParaRPr>
          </a:p>
        </p:txBody>
      </p:sp>
      <p:grpSp>
        <p:nvGrpSpPr>
          <p:cNvPr id="63495" name="Group 7"/>
          <p:cNvGrpSpPr/>
          <p:nvPr/>
        </p:nvGrpSpPr>
        <p:grpSpPr bwMode="auto">
          <a:xfrm>
            <a:off x="2566988" y="1268413"/>
            <a:ext cx="3600450" cy="2736850"/>
            <a:chOff x="0" y="0"/>
            <a:chExt cx="1588" cy="1496"/>
          </a:xfrm>
        </p:grpSpPr>
        <p:pic>
          <p:nvPicPr>
            <p:cNvPr id="58381"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588" cy="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82" name="Rectangle 9"/>
            <p:cNvSpPr>
              <a:spLocks noChangeArrowheads="1"/>
            </p:cNvSpPr>
            <p:nvPr/>
          </p:nvSpPr>
          <p:spPr bwMode="auto">
            <a:xfrm>
              <a:off x="0" y="1270"/>
              <a:ext cx="862" cy="167"/>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1400">
                  <a:solidFill>
                    <a:schemeClr val="bg1"/>
                  </a:solidFill>
                  <a:ea typeface="楷体_GB2312" pitchFamily="1" charset="-122"/>
                </a:rPr>
                <a:t>西南联合大学</a:t>
              </a:r>
              <a:endParaRPr lang="zh-CN" altLang="zh-CN" sz="1400">
                <a:solidFill>
                  <a:schemeClr val="bg1"/>
                </a:solidFill>
                <a:ea typeface="楷体_GB2312" pitchFamily="1" charset="-122"/>
              </a:endParaRPr>
            </a:p>
          </p:txBody>
        </p:sp>
      </p:grpSp>
      <p:grpSp>
        <p:nvGrpSpPr>
          <p:cNvPr id="63498" name="Group 10"/>
          <p:cNvGrpSpPr/>
          <p:nvPr/>
        </p:nvGrpSpPr>
        <p:grpSpPr bwMode="auto">
          <a:xfrm>
            <a:off x="2279650" y="2852738"/>
            <a:ext cx="3073400" cy="2952750"/>
            <a:chOff x="0" y="0"/>
            <a:chExt cx="1800" cy="1188"/>
          </a:xfrm>
        </p:grpSpPr>
        <p:pic>
          <p:nvPicPr>
            <p:cNvPr id="58379" name="Picture 11">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00" cy="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80" name="Rectangle 12"/>
            <p:cNvSpPr>
              <a:spLocks noChangeArrowheads="1"/>
            </p:cNvSpPr>
            <p:nvPr/>
          </p:nvSpPr>
          <p:spPr bwMode="auto">
            <a:xfrm>
              <a:off x="635" y="998"/>
              <a:ext cx="1043" cy="111"/>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 typeface="Arial" panose="020B0604020202020204" pitchFamily="34" charset="0"/>
                <a:buNone/>
              </a:pPr>
              <a:r>
                <a:rPr lang="zh-CN" altLang="zh-CN" sz="1200">
                  <a:solidFill>
                    <a:schemeClr val="bg1"/>
                  </a:solidFill>
                  <a:ea typeface="楷体_GB2312" pitchFamily="1" charset="-122"/>
                </a:rPr>
                <a:t>《新华日报》 编辑部</a:t>
              </a:r>
              <a:endParaRPr lang="zh-CN" altLang="zh-CN" sz="1200">
                <a:solidFill>
                  <a:srgbClr val="FF3300"/>
                </a:solidFill>
                <a:latin typeface="Times New Roman" panose="02020603050405020304" pitchFamily="18" charset="0"/>
              </a:endParaRPr>
            </a:p>
          </p:txBody>
        </p:sp>
      </p:grpSp>
      <p:grpSp>
        <p:nvGrpSpPr>
          <p:cNvPr id="63501" name="Group 13"/>
          <p:cNvGrpSpPr/>
          <p:nvPr/>
        </p:nvGrpSpPr>
        <p:grpSpPr bwMode="auto">
          <a:xfrm>
            <a:off x="4151313" y="2133600"/>
            <a:ext cx="2590800" cy="3024188"/>
            <a:chOff x="0" y="0"/>
            <a:chExt cx="1056" cy="1120"/>
          </a:xfrm>
        </p:grpSpPr>
        <p:pic>
          <p:nvPicPr>
            <p:cNvPr id="58377"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56" cy="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8" name="Rectangle 15"/>
            <p:cNvSpPr>
              <a:spLocks noChangeArrowheads="1"/>
            </p:cNvSpPr>
            <p:nvPr/>
          </p:nvSpPr>
          <p:spPr bwMode="auto">
            <a:xfrm>
              <a:off x="545" y="907"/>
              <a:ext cx="454" cy="113"/>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1400">
                  <a:solidFill>
                    <a:schemeClr val="bg1"/>
                  </a:solidFill>
                  <a:ea typeface="楷体_GB2312" pitchFamily="1" charset="-122"/>
                </a:rPr>
                <a:t>郭沫若</a:t>
              </a:r>
              <a:endParaRPr lang="zh-CN" altLang="zh-CN" sz="1400">
                <a:solidFill>
                  <a:schemeClr val="bg1"/>
                </a:solidFill>
                <a:ea typeface="楷体_GB2312" pitchFamily="1" charset="-122"/>
              </a:endParaRP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3493"/>
                                        </p:tgtEl>
                                        <p:attrNameLst>
                                          <p:attrName>style.visibility</p:attrName>
                                        </p:attrNameLst>
                                      </p:cBhvr>
                                      <p:to>
                                        <p:strVal val="visible"/>
                                      </p:to>
                                    </p:set>
                                    <p:animEffect transition="in" filter="slide(fromBottom)">
                                      <p:cBhvr>
                                        <p:cTn id="7" dur="500"/>
                                        <p:tgtEl>
                                          <p:spTgt spid="6349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63494"/>
                                        </p:tgtEl>
                                        <p:attrNameLst>
                                          <p:attrName>style.visibility</p:attrName>
                                        </p:attrNameLst>
                                      </p:cBhvr>
                                      <p:to>
                                        <p:strVal val="visible"/>
                                      </p:to>
                                    </p:set>
                                    <p:animEffect transition="in" filter="slide(fromRight)">
                                      <p:cBhvr>
                                        <p:cTn id="12" dur="500"/>
                                        <p:tgtEl>
                                          <p:spTgt spid="6349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63495"/>
                                        </p:tgtEl>
                                        <p:attrNameLst>
                                          <p:attrName>style.visibility</p:attrName>
                                        </p:attrNameLst>
                                      </p:cBhvr>
                                      <p:to>
                                        <p:strVal val="visible"/>
                                      </p:to>
                                    </p:set>
                                    <p:animEffect transition="in" filter="slide(fromLeft)">
                                      <p:cBhvr>
                                        <p:cTn id="17" dur="500"/>
                                        <p:tgtEl>
                                          <p:spTgt spid="6349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63498"/>
                                        </p:tgtEl>
                                        <p:attrNameLst>
                                          <p:attrName>style.visibility</p:attrName>
                                        </p:attrNameLst>
                                      </p:cBhvr>
                                      <p:to>
                                        <p:strVal val="visible"/>
                                      </p:to>
                                    </p:set>
                                    <p:animEffect transition="in" filter="slide(fromBottom)">
                                      <p:cBhvr>
                                        <p:cTn id="22" dur="500"/>
                                        <p:tgtEl>
                                          <p:spTgt spid="6349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nodeType="clickEffect">
                                  <p:stCondLst>
                                    <p:cond delay="0"/>
                                  </p:stCondLst>
                                  <p:childTnLst>
                                    <p:set>
                                      <p:cBhvr>
                                        <p:cTn id="26" dur="1" fill="hold">
                                          <p:stCondLst>
                                            <p:cond delay="0"/>
                                          </p:stCondLst>
                                        </p:cTn>
                                        <p:tgtEl>
                                          <p:spTgt spid="63501"/>
                                        </p:tgtEl>
                                        <p:attrNameLst>
                                          <p:attrName>style.visibility</p:attrName>
                                        </p:attrNameLst>
                                      </p:cBhvr>
                                      <p:to>
                                        <p:strVal val="visible"/>
                                      </p:to>
                                    </p:set>
                                    <p:animEffect transition="in" filter="slide(fromLeft)">
                                      <p:cBhvr>
                                        <p:cTn id="27" dur="500"/>
                                        <p:tgtEl>
                                          <p:spTgt spid="63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3" grpId="0" animBg="1" autoUpdateAnimBg="0"/>
      <p:bldP spid="63494"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Rot="1" noChangeArrowheads="1"/>
          </p:cNvSpPr>
          <p:nvPr/>
        </p:nvSpPr>
        <p:spPr bwMode="auto">
          <a:xfrm>
            <a:off x="1847850" y="908050"/>
            <a:ext cx="85407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zh-CN" sz="3000" b="1" dirty="0">
                <a:ea typeface="黑体" panose="02010609060101010101" pitchFamily="49" charset="-122"/>
              </a:rPr>
              <a:t>六、中国共产党的自身建设</a:t>
            </a:r>
            <a:endParaRPr lang="zh-CN" altLang="zh-CN" sz="3000" b="1" dirty="0">
              <a:ea typeface="黑体" panose="02010609060101010101" pitchFamily="49" charset="-122"/>
            </a:endParaRPr>
          </a:p>
        </p:txBody>
      </p:sp>
      <p:sp>
        <p:nvSpPr>
          <p:cNvPr id="64515" name="Text Box 3"/>
          <p:cNvSpPr txBox="1">
            <a:spLocks noChangeArrowheads="1"/>
          </p:cNvSpPr>
          <p:nvPr/>
        </p:nvSpPr>
        <p:spPr bwMode="auto">
          <a:xfrm>
            <a:off x="3071814" y="2060575"/>
            <a:ext cx="2592387" cy="865188"/>
          </a:xfrm>
          <a:prstGeom prst="rect">
            <a:avLst/>
          </a:prstGeom>
          <a:solidFill>
            <a:srgbClr val="CC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None/>
            </a:pPr>
            <a:r>
              <a:rPr lang="zh-CN" altLang="zh-CN" sz="2400" b="1" dirty="0">
                <a:ea typeface="黑体" panose="02010609060101010101" pitchFamily="49" charset="-122"/>
              </a:rPr>
              <a:t>马克思主义中国化命题的提出</a:t>
            </a:r>
            <a:endParaRPr lang="zh-CN" altLang="zh-CN" sz="2400" b="1" dirty="0">
              <a:ea typeface="黑体" panose="02010609060101010101" pitchFamily="49" charset="-122"/>
            </a:endParaRPr>
          </a:p>
        </p:txBody>
      </p:sp>
      <p:sp>
        <p:nvSpPr>
          <p:cNvPr id="64519" name="Text Box 7"/>
          <p:cNvSpPr txBox="1">
            <a:spLocks noChangeArrowheads="1"/>
          </p:cNvSpPr>
          <p:nvPr/>
        </p:nvSpPr>
        <p:spPr bwMode="auto">
          <a:xfrm>
            <a:off x="3071813" y="3284538"/>
            <a:ext cx="2519362" cy="2893100"/>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600" dirty="0">
                <a:latin typeface="+mn-ea"/>
                <a:ea typeface="+mn-ea"/>
              </a:rPr>
              <a:t>1938年9月至11月,在六届六届全会上,毛泽东明确提出了 “马克思主义的中国化” 这个命题。</a:t>
            </a:r>
            <a:endParaRPr lang="zh-CN" altLang="zh-CN" sz="2600" dirty="0">
              <a:latin typeface="+mn-ea"/>
              <a:ea typeface="+mn-ea"/>
            </a:endParaRPr>
          </a:p>
        </p:txBody>
      </p:sp>
      <p:grpSp>
        <p:nvGrpSpPr>
          <p:cNvPr id="64520" name="Group 8"/>
          <p:cNvGrpSpPr/>
          <p:nvPr/>
        </p:nvGrpSpPr>
        <p:grpSpPr bwMode="auto">
          <a:xfrm>
            <a:off x="6240464" y="2060576"/>
            <a:ext cx="3455987" cy="3744913"/>
            <a:chOff x="0" y="0"/>
            <a:chExt cx="2177" cy="1717"/>
          </a:xfrm>
        </p:grpSpPr>
        <p:pic>
          <p:nvPicPr>
            <p:cNvPr id="59400" name="Picture 9">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73" cy="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1" name="Rectangle 10"/>
            <p:cNvSpPr>
              <a:spLocks noChangeArrowheads="1"/>
            </p:cNvSpPr>
            <p:nvPr/>
          </p:nvSpPr>
          <p:spPr bwMode="auto">
            <a:xfrm>
              <a:off x="998" y="1497"/>
              <a:ext cx="1179" cy="154"/>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zh-CN" sz="1600">
                  <a:solidFill>
                    <a:schemeClr val="bg1"/>
                  </a:solidFill>
                  <a:ea typeface="楷体_GB2312" pitchFamily="1" charset="-122"/>
                </a:rPr>
                <a:t>六届六中全会旧址</a:t>
              </a:r>
              <a:endParaRPr lang="zh-CN" altLang="zh-CN" sz="1600">
                <a:solidFill>
                  <a:schemeClr val="bg1"/>
                </a:solidFill>
                <a:ea typeface="楷体_GB2312" pitchFamily="1" charset="-122"/>
              </a:endParaRPr>
            </a:p>
          </p:txBody>
        </p:sp>
      </p:gr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64514"/>
                                        </p:tgtEl>
                                        <p:attrNameLst>
                                          <p:attrName>style.visibility</p:attrName>
                                        </p:attrNameLst>
                                      </p:cBhvr>
                                      <p:to>
                                        <p:strVal val="visible"/>
                                      </p:to>
                                    </p:set>
                                    <p:animEffect transition="in" filter="wedge">
                                      <p:cBhvr>
                                        <p:cTn id="7" dur="500"/>
                                        <p:tgtEl>
                                          <p:spTgt spid="6451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4515"/>
                                        </p:tgtEl>
                                        <p:attrNameLst>
                                          <p:attrName>style.visibility</p:attrName>
                                        </p:attrNameLst>
                                      </p:cBhvr>
                                      <p:to>
                                        <p:strVal val="visible"/>
                                      </p:to>
                                    </p:set>
                                    <p:animEffect transition="in" filter="box(in)">
                                      <p:cBhvr>
                                        <p:cTn id="12" dur="500"/>
                                        <p:tgtEl>
                                          <p:spTgt spid="6451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64519"/>
                                        </p:tgtEl>
                                        <p:attrNameLst>
                                          <p:attrName>style.visibility</p:attrName>
                                        </p:attrNameLst>
                                      </p:cBhvr>
                                      <p:to>
                                        <p:strVal val="visible"/>
                                      </p:to>
                                    </p:set>
                                    <p:animEffect transition="in" filter="slide(fromLeft)">
                                      <p:cBhvr>
                                        <p:cTn id="17" dur="500"/>
                                        <p:tgtEl>
                                          <p:spTgt spid="6451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64520"/>
                                        </p:tgtEl>
                                        <p:attrNameLst>
                                          <p:attrName>style.visibility</p:attrName>
                                        </p:attrNameLst>
                                      </p:cBhvr>
                                      <p:to>
                                        <p:strVal val="visible"/>
                                      </p:to>
                                    </p:set>
                                    <p:animEffect transition="in" filter="slide(fromRight)">
                                      <p:cBhvr>
                                        <p:cTn id="22" dur="500"/>
                                        <p:tgtEl>
                                          <p:spTgt spid="64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autoUpdateAnimBg="0"/>
      <p:bldP spid="64515" grpId="0" animBg="1" autoUpdateAnimBg="0"/>
      <p:bldP spid="64519"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2711451" y="1341438"/>
            <a:ext cx="6697663" cy="576262"/>
          </a:xfrm>
          <a:prstGeom prst="rect">
            <a:avLst/>
          </a:prstGeom>
          <a:solidFill>
            <a:srgbClr val="CC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600" b="1" dirty="0">
                <a:latin typeface="黑体" panose="02010609060101010101" pitchFamily="49" charset="-122"/>
                <a:ea typeface="黑体" panose="02010609060101010101" pitchFamily="49" charset="-122"/>
              </a:rPr>
              <a:t>新 民 主 主 义 理 论 的 系 统 阐 明</a:t>
            </a:r>
            <a:endParaRPr lang="zh-CN" altLang="zh-CN" sz="2600" b="1" dirty="0">
              <a:latin typeface="黑体" panose="02010609060101010101" pitchFamily="49" charset="-122"/>
              <a:ea typeface="黑体" panose="02010609060101010101" pitchFamily="49" charset="-122"/>
            </a:endParaRPr>
          </a:p>
        </p:txBody>
      </p:sp>
      <p:sp>
        <p:nvSpPr>
          <p:cNvPr id="65542" name="Text Box 6"/>
          <p:cNvSpPr txBox="1">
            <a:spLocks noChangeArrowheads="1"/>
          </p:cNvSpPr>
          <p:nvPr/>
        </p:nvSpPr>
        <p:spPr bwMode="auto">
          <a:xfrm>
            <a:off x="2711450" y="2060575"/>
            <a:ext cx="3671888" cy="3785652"/>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400" dirty="0">
                <a:latin typeface="+mn-ea"/>
                <a:ea typeface="+mn-ea"/>
              </a:rPr>
              <a:t>在20世纪30年代后期和40年代前期，毛泽东撰写了《〈共产党人〉发刊词》、《中国革命和中国共产党》、《新民主主义论》等一批重要的理论著作，创立了新民主主义理论。新民主主义理论是马克思主义基本原理同中国具体实际相结合的成果</a:t>
            </a:r>
            <a:r>
              <a:rPr lang="zh-CN" altLang="zh-CN" sz="2400" dirty="0">
                <a:latin typeface="仿宋_GB2312" pitchFamily="1" charset="-122"/>
                <a:ea typeface="仿宋_GB2312" pitchFamily="1" charset="-122"/>
              </a:rPr>
              <a:t>。</a:t>
            </a:r>
            <a:endParaRPr lang="zh-CN" altLang="zh-CN" sz="2400" dirty="0">
              <a:latin typeface="仿宋_GB2312" pitchFamily="1" charset="-122"/>
              <a:ea typeface="仿宋_GB2312" pitchFamily="1" charset="-122"/>
            </a:endParaRPr>
          </a:p>
        </p:txBody>
      </p:sp>
      <p:pic>
        <p:nvPicPr>
          <p:cNvPr id="65543" name="Picture 7" descr="毛泽东――新民主主义论">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363" y="2060576"/>
            <a:ext cx="2952750"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4" name="Picture 8">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6363" y="2060576"/>
            <a:ext cx="2952750"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5538"/>
                                        </p:tgtEl>
                                        <p:attrNameLst>
                                          <p:attrName>style.visibility</p:attrName>
                                        </p:attrNameLst>
                                      </p:cBhvr>
                                      <p:to>
                                        <p:strVal val="visible"/>
                                      </p:to>
                                    </p:set>
                                    <p:animEffect transition="in" filter="blinds(horizontal)">
                                      <p:cBhvr>
                                        <p:cTn id="7" dur="500"/>
                                        <p:tgtEl>
                                          <p:spTgt spid="6553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65542"/>
                                        </p:tgtEl>
                                        <p:attrNameLst>
                                          <p:attrName>style.visibility</p:attrName>
                                        </p:attrNameLst>
                                      </p:cBhvr>
                                      <p:to>
                                        <p:strVal val="visible"/>
                                      </p:to>
                                    </p:set>
                                    <p:animEffect transition="in" filter="slide(fromLeft)">
                                      <p:cBhvr>
                                        <p:cTn id="12" dur="500"/>
                                        <p:tgtEl>
                                          <p:spTgt spid="6554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65543"/>
                                        </p:tgtEl>
                                        <p:attrNameLst>
                                          <p:attrName>style.visibility</p:attrName>
                                        </p:attrNameLst>
                                      </p:cBhvr>
                                      <p:to>
                                        <p:strVal val="visible"/>
                                      </p:to>
                                    </p:set>
                                    <p:animEffect transition="in" filter="slide(fromBottom)">
                                      <p:cBhvr>
                                        <p:cTn id="17" dur="500"/>
                                        <p:tgtEl>
                                          <p:spTgt spid="6554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65544"/>
                                        </p:tgtEl>
                                        <p:attrNameLst>
                                          <p:attrName>style.visibility</p:attrName>
                                        </p:attrNameLst>
                                      </p:cBhvr>
                                      <p:to>
                                        <p:strVal val="visible"/>
                                      </p:to>
                                    </p:set>
                                    <p:animEffect transition="in" filter="slide(fromBottom)">
                                      <p:cBhvr>
                                        <p:cTn id="22" dur="500"/>
                                        <p:tgtEl>
                                          <p:spTgt spid="65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animBg="1" autoUpdateAnimBg="0"/>
      <p:bldP spid="65542" grpId="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Text Box 5"/>
          <p:cNvSpPr txBox="1">
            <a:spLocks noChangeArrowheads="1"/>
          </p:cNvSpPr>
          <p:nvPr/>
        </p:nvSpPr>
        <p:spPr bwMode="auto">
          <a:xfrm>
            <a:off x="6456363" y="1268413"/>
            <a:ext cx="3384550" cy="4339650"/>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400" dirty="0">
                <a:latin typeface="+mn-ea"/>
                <a:ea typeface="+mn-ea"/>
              </a:rPr>
              <a:t>整个中国革命运动，是包括民主主义革命和社会主义革命两个阶段在内的全部革命运动。而1919年五四运动以后的中国民主革命，已经是无产阶级领导的人民大众的反帝反封建的新民主主义革命。它的前途，是社会主义。</a:t>
            </a:r>
            <a:endParaRPr lang="zh-CN" altLang="zh-CN" sz="2400" dirty="0">
              <a:latin typeface="+mn-ea"/>
              <a:ea typeface="+mn-ea"/>
            </a:endParaRPr>
          </a:p>
          <a:p>
            <a:pPr eaLnBrk="1" hangingPunct="1">
              <a:spcBef>
                <a:spcPct val="50000"/>
              </a:spcBef>
              <a:buClrTx/>
              <a:buFont typeface="Arial" panose="020B0604020202020204" pitchFamily="34" charset="0"/>
              <a:buNone/>
            </a:pPr>
            <a:r>
              <a:rPr lang="zh-CN" altLang="zh-CN" sz="2400" dirty="0">
                <a:ea typeface="楷体_GB2312" pitchFamily="1" charset="-122"/>
              </a:rPr>
              <a:t>                   </a:t>
            </a:r>
            <a:r>
              <a:rPr lang="zh-CN" altLang="zh-CN" sz="2400" dirty="0">
                <a:latin typeface="+mn-ea"/>
                <a:ea typeface="+mn-ea"/>
              </a:rPr>
              <a:t>——毛泽东</a:t>
            </a:r>
            <a:endParaRPr lang="zh-CN" altLang="zh-CN" sz="2400" dirty="0">
              <a:latin typeface="+mn-ea"/>
              <a:ea typeface="+mn-ea"/>
            </a:endParaRPr>
          </a:p>
        </p:txBody>
      </p:sp>
      <p:pic>
        <p:nvPicPr>
          <p:cNvPr id="66566" name="Picture 6">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088" y="1268414"/>
            <a:ext cx="3529012"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088" y="2420939"/>
            <a:ext cx="3529012"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66565"/>
                                        </p:tgtEl>
                                        <p:attrNameLst>
                                          <p:attrName>style.visibility</p:attrName>
                                        </p:attrNameLst>
                                      </p:cBhvr>
                                      <p:to>
                                        <p:strVal val="visible"/>
                                      </p:to>
                                    </p:set>
                                    <p:animEffect transition="in" filter="slide(fromRight)">
                                      <p:cBhvr>
                                        <p:cTn id="7" dur="500"/>
                                        <p:tgtEl>
                                          <p:spTgt spid="6656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66566"/>
                                        </p:tgtEl>
                                        <p:attrNameLst>
                                          <p:attrName>style.visibility</p:attrName>
                                        </p:attrNameLst>
                                      </p:cBhvr>
                                      <p:to>
                                        <p:strVal val="visible"/>
                                      </p:to>
                                    </p:set>
                                    <p:animEffect transition="in" filter="slide(fromLeft)">
                                      <p:cBhvr>
                                        <p:cTn id="12" dur="500"/>
                                        <p:tgtEl>
                                          <p:spTgt spid="6656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66567"/>
                                        </p:tgtEl>
                                        <p:attrNameLst>
                                          <p:attrName>style.visibility</p:attrName>
                                        </p:attrNameLst>
                                      </p:cBhvr>
                                      <p:to>
                                        <p:strVal val="visible"/>
                                      </p:to>
                                    </p:set>
                                    <p:animEffect transition="in" filter="slide(fromBottom)">
                                      <p:cBhvr>
                                        <p:cTn id="17" dur="500"/>
                                        <p:tgtEl>
                                          <p:spTgt spid="66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5"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9"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35188" y="3284538"/>
            <a:ext cx="7993062"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Rectangle 6"/>
          <p:cNvSpPr>
            <a:spLocks noChangeArrowheads="1"/>
          </p:cNvSpPr>
          <p:nvPr/>
        </p:nvSpPr>
        <p:spPr bwMode="auto">
          <a:xfrm>
            <a:off x="3863976" y="981076"/>
            <a:ext cx="41132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 typeface="Arial" panose="020B0604020202020204" pitchFamily="34" charset="0"/>
              <a:buNone/>
            </a:pPr>
            <a:r>
              <a:rPr lang="zh-CN" altLang="zh-CN" sz="2800" b="1" dirty="0">
                <a:latin typeface="Times New Roman" panose="02020603050405020304" pitchFamily="18" charset="0"/>
                <a:ea typeface="黑体" panose="02010609060101010101" pitchFamily="49" charset="-122"/>
              </a:rPr>
              <a:t>新民主主义革命基本纲领</a:t>
            </a:r>
            <a:endParaRPr lang="zh-CN" altLang="zh-CN" sz="2800" b="1" dirty="0">
              <a:latin typeface="Times New Roman" panose="02020603050405020304" pitchFamily="18" charset="0"/>
              <a:ea typeface="黑体" panose="02010609060101010101" pitchFamily="49" charset="-122"/>
            </a:endParaRPr>
          </a:p>
        </p:txBody>
      </p:sp>
      <p:sp>
        <p:nvSpPr>
          <p:cNvPr id="67591" name="Rectangle 7"/>
          <p:cNvSpPr>
            <a:spLocks noChangeArrowheads="1"/>
          </p:cNvSpPr>
          <p:nvPr/>
        </p:nvSpPr>
        <p:spPr bwMode="auto">
          <a:xfrm>
            <a:off x="2135188" y="1628776"/>
            <a:ext cx="7993062" cy="120032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 typeface="Arial" panose="020B0604020202020204" pitchFamily="34" charset="0"/>
              <a:buNone/>
            </a:pPr>
            <a:r>
              <a:rPr lang="zh-CN" altLang="zh-CN" sz="2400" dirty="0">
                <a:latin typeface="+mn-ea"/>
                <a:ea typeface="+mn-ea"/>
              </a:rPr>
              <a:t>政治上，推翻帝国主义和封建主义的压迫，建立一个以无产阶级为领导、以工农联盟为基础的各革命阶级联合专政的新民主主义共和国</a:t>
            </a:r>
            <a:r>
              <a:rPr lang="zh-CN" altLang="zh-CN" sz="2000" dirty="0">
                <a:solidFill>
                  <a:srgbClr val="FF00FF"/>
                </a:solidFill>
                <a:latin typeface="Times New Roman" panose="02020603050405020304" pitchFamily="18" charset="0"/>
                <a:ea typeface="楷体_GB2312" pitchFamily="1" charset="-122"/>
              </a:rPr>
              <a:t>。</a:t>
            </a:r>
            <a:endParaRPr lang="zh-CN" altLang="zh-CN" sz="2000" dirty="0">
              <a:solidFill>
                <a:srgbClr val="FF00FF"/>
              </a:solidFill>
              <a:latin typeface="Times New Roman" panose="02020603050405020304" pitchFamily="18" charset="0"/>
              <a:ea typeface="楷体_GB2312" pitchFamily="1" charset="-122"/>
            </a:endParaRPr>
          </a:p>
        </p:txBody>
      </p:sp>
      <p:sp>
        <p:nvSpPr>
          <p:cNvPr id="67592" name="Rectangle 8"/>
          <p:cNvSpPr>
            <a:spLocks noChangeArrowheads="1"/>
          </p:cNvSpPr>
          <p:nvPr/>
        </p:nvSpPr>
        <p:spPr bwMode="auto">
          <a:xfrm>
            <a:off x="2135188" y="1989139"/>
            <a:ext cx="7993062" cy="1446550"/>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 typeface="Arial" panose="020B0604020202020204" pitchFamily="34" charset="0"/>
              <a:buNone/>
            </a:pPr>
            <a:r>
              <a:rPr lang="zh-CN" altLang="zh-CN" sz="2400" dirty="0">
                <a:latin typeface="+mn-ea"/>
                <a:ea typeface="+mn-ea"/>
              </a:rPr>
              <a:t>经济上,没收操纵国计民生的大银行、大工业、大商业归新民主主义</a:t>
            </a:r>
            <a:r>
              <a:rPr lang="zh-CN" altLang="zh-CN" sz="2000" dirty="0">
                <a:solidFill>
                  <a:schemeClr val="tx2"/>
                </a:solidFill>
                <a:latin typeface="楷体_GB2312" pitchFamily="1" charset="-122"/>
                <a:ea typeface="楷体_GB2312" pitchFamily="1" charset="-122"/>
              </a:rPr>
              <a:t>国家所有,建立国营经济;没收地主阶级的土地归农民所有,并引导个体农民发展合作经济;允许民族资本主义经济的发展和富农经济的存在。</a:t>
            </a:r>
            <a:endParaRPr lang="zh-CN" altLang="zh-CN" sz="2000" dirty="0">
              <a:solidFill>
                <a:schemeClr val="tx2"/>
              </a:solidFill>
              <a:latin typeface="楷体_GB2312" pitchFamily="1" charset="-122"/>
              <a:ea typeface="楷体_GB2312" pitchFamily="1" charset="-122"/>
            </a:endParaRPr>
          </a:p>
        </p:txBody>
      </p:sp>
      <p:sp>
        <p:nvSpPr>
          <p:cNvPr id="67593" name="Rectangle 9"/>
          <p:cNvSpPr>
            <a:spLocks noChangeArrowheads="1"/>
          </p:cNvSpPr>
          <p:nvPr/>
        </p:nvSpPr>
        <p:spPr bwMode="auto">
          <a:xfrm>
            <a:off x="2135188" y="2349501"/>
            <a:ext cx="7993062" cy="1200329"/>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400" dirty="0">
                <a:latin typeface="+mn-ea"/>
                <a:ea typeface="+mn-ea"/>
              </a:rPr>
              <a:t>文化上，废除封建买办文化，发展无产阶级领导的人民大众的反帝反封建的中华民族的新文化，即民族的科学的大众的文化。</a:t>
            </a:r>
            <a:endParaRPr lang="zh-CN" altLang="zh-CN" sz="2400" dirty="0">
              <a:latin typeface="+mn-ea"/>
              <a:ea typeface="+mn-ea"/>
            </a:endParaRPr>
          </a:p>
        </p:txBody>
      </p:sp>
    </p:spTree>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67590"/>
                                        </p:tgtEl>
                                        <p:attrNameLst>
                                          <p:attrName>style.visibility</p:attrName>
                                        </p:attrNameLst>
                                      </p:cBhvr>
                                      <p:to>
                                        <p:strVal val="visible"/>
                                      </p:to>
                                    </p:set>
                                    <p:animEffect transition="in" filter="slide(fromTop)">
                                      <p:cBhvr>
                                        <p:cTn id="7" dur="500"/>
                                        <p:tgtEl>
                                          <p:spTgt spid="6759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67591"/>
                                        </p:tgtEl>
                                        <p:attrNameLst>
                                          <p:attrName>style.visibility</p:attrName>
                                        </p:attrNameLst>
                                      </p:cBhvr>
                                      <p:to>
                                        <p:strVal val="visible"/>
                                      </p:to>
                                    </p:set>
                                    <p:animEffect transition="in" filter="slide(fromLeft)">
                                      <p:cBhvr>
                                        <p:cTn id="12" dur="500"/>
                                        <p:tgtEl>
                                          <p:spTgt spid="6759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67592"/>
                                        </p:tgtEl>
                                        <p:attrNameLst>
                                          <p:attrName>style.visibility</p:attrName>
                                        </p:attrNameLst>
                                      </p:cBhvr>
                                      <p:to>
                                        <p:strVal val="visible"/>
                                      </p:to>
                                    </p:set>
                                    <p:animEffect transition="in" filter="slide(fromLeft)">
                                      <p:cBhvr>
                                        <p:cTn id="17" dur="500"/>
                                        <p:tgtEl>
                                          <p:spTgt spid="6759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67593"/>
                                        </p:tgtEl>
                                        <p:attrNameLst>
                                          <p:attrName>style.visibility</p:attrName>
                                        </p:attrNameLst>
                                      </p:cBhvr>
                                      <p:to>
                                        <p:strVal val="visible"/>
                                      </p:to>
                                    </p:set>
                                    <p:animEffect transition="in" filter="slide(fromLeft)">
                                      <p:cBhvr>
                                        <p:cTn id="22" dur="500"/>
                                        <p:tgtEl>
                                          <p:spTgt spid="6759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67589"/>
                                        </p:tgtEl>
                                        <p:attrNameLst>
                                          <p:attrName>style.visibility</p:attrName>
                                        </p:attrNameLst>
                                      </p:cBhvr>
                                      <p:to>
                                        <p:strVal val="visible"/>
                                      </p:to>
                                    </p:set>
                                    <p:animEffect transition="in" filter="slide(fromBottom)">
                                      <p:cBhvr>
                                        <p:cTn id="27" dur="500"/>
                                        <p:tgtEl>
                                          <p:spTgt spid="67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0" grpId="0" autoUpdateAnimBg="0"/>
      <p:bldP spid="67591" grpId="0" animBg="1" autoUpdateAnimBg="0"/>
      <p:bldP spid="67592" grpId="0" animBg="1" autoUpdateAnimBg="0"/>
      <p:bldP spid="67593"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Text Box 5"/>
          <p:cNvSpPr txBox="1">
            <a:spLocks noChangeArrowheads="1"/>
          </p:cNvSpPr>
          <p:nvPr/>
        </p:nvSpPr>
        <p:spPr bwMode="auto">
          <a:xfrm>
            <a:off x="2566989" y="1484313"/>
            <a:ext cx="3673475" cy="4154984"/>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400" dirty="0">
                <a:latin typeface="+mn-ea"/>
                <a:ea typeface="+mn-ea"/>
              </a:rPr>
              <a:t>毛泽东总结中共成立以来的历史经验，指出统一战线和武装斗争，是战胜敌人的两个基本武器。而党的组织，则是掌握统一战线和武装斗争这两个武器以实行对敌冲锋陷阵的英勇战士。统一战线，武装斗争，党的建设，这就是中共在中国革命中战胜敌人的三个主要的法宝。</a:t>
            </a:r>
            <a:endParaRPr lang="zh-CN" altLang="zh-CN" sz="2400" dirty="0">
              <a:latin typeface="+mn-ea"/>
              <a:ea typeface="+mn-ea"/>
            </a:endParaRPr>
          </a:p>
        </p:txBody>
      </p:sp>
      <p:pic>
        <p:nvPicPr>
          <p:cNvPr id="68614" name="Picture 6">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363" y="1484314"/>
            <a:ext cx="325755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615" name="Group 7"/>
          <p:cNvGrpSpPr/>
          <p:nvPr/>
        </p:nvGrpSpPr>
        <p:grpSpPr bwMode="auto">
          <a:xfrm>
            <a:off x="6311900" y="1484313"/>
            <a:ext cx="3348038" cy="4140200"/>
            <a:chOff x="0" y="0"/>
            <a:chExt cx="2109" cy="2745"/>
          </a:xfrm>
        </p:grpSpPr>
        <p:pic>
          <p:nvPicPr>
            <p:cNvPr id="6349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09" cy="2493"/>
            </a:xfrm>
            <a:prstGeom prst="rect">
              <a:avLst/>
            </a:prstGeom>
            <a:noFill/>
            <a:ln w="9525">
              <a:solidFill>
                <a:srgbClr val="8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17" name="Text Box 9"/>
            <p:cNvSpPr txBox="1">
              <a:spLocks noChangeArrowheads="1"/>
            </p:cNvSpPr>
            <p:nvPr/>
          </p:nvSpPr>
          <p:spPr bwMode="auto">
            <a:xfrm>
              <a:off x="181" y="2494"/>
              <a:ext cx="1724" cy="251"/>
            </a:xfrm>
            <a:prstGeom prst="rect">
              <a:avLst/>
            </a:prstGeom>
            <a:blipFill dpi="0" rotWithShape="0">
              <a:blip r:embed="rId4"/>
              <a:srcRect/>
              <a:tile tx="0" ty="0" sx="100000" sy="100000" flip="none" algn="tl"/>
            </a:blipFill>
            <a:ln w="9525" cmpd="sng">
              <a:solidFill>
                <a:srgbClr val="5F5F5F"/>
              </a:solidFill>
              <a:miter lim="800000"/>
            </a:ln>
            <a:effectLst/>
          </p:spPr>
          <p:txBody>
            <a:bodyPr>
              <a:spAutoFit/>
            </a:bodyPr>
            <a:lstStyle/>
            <a:p>
              <a:pPr algn="ctr" eaLnBrk="1" hangingPunct="1">
                <a:buFont typeface="Arial" panose="020B0604020202020204" pitchFamily="34" charset="0"/>
                <a:buNone/>
                <a:defRPr/>
              </a:pPr>
              <a:r>
                <a:rPr lang="zh-CN" altLang="zh-CN">
                  <a:solidFill>
                    <a:srgbClr val="0000FF"/>
                  </a:solidFill>
                  <a:effectLst>
                    <a:outerShdw blurRad="38100" dist="38100" dir="2700000" algn="tl">
                      <a:srgbClr val="C0C0C0"/>
                    </a:outerShdw>
                  </a:effectLst>
                  <a:ea typeface="楷体_GB2312" pitchFamily="1" charset="-122"/>
                </a:rPr>
                <a:t>毛泽东同黄炎培交谈</a:t>
              </a:r>
              <a:endParaRPr lang="zh-CN" altLang="zh-CN">
                <a:solidFill>
                  <a:srgbClr val="0000FF"/>
                </a:solidFill>
                <a:effectLst>
                  <a:outerShdw blurRad="38100" dist="38100" dir="2700000" algn="tl">
                    <a:srgbClr val="C0C0C0"/>
                  </a:outerShdw>
                </a:effectLst>
                <a:ea typeface="楷体_GB2312" pitchFamily="1" charset="-122"/>
              </a:endParaRPr>
            </a:p>
          </p:txBody>
        </p:sp>
      </p:grpSp>
      <p:pic>
        <p:nvPicPr>
          <p:cNvPr id="68618" name="Picture 10">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1900" y="1484313"/>
            <a:ext cx="3384550"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heel spokes="2"/>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8613"/>
                                        </p:tgtEl>
                                        <p:attrNameLst>
                                          <p:attrName>style.visibility</p:attrName>
                                        </p:attrNameLst>
                                      </p:cBhvr>
                                      <p:to>
                                        <p:strVal val="visible"/>
                                      </p:to>
                                    </p:set>
                                    <p:animEffect transition="in" filter="slide(fromLeft)">
                                      <p:cBhvr>
                                        <p:cTn id="7" dur="500"/>
                                        <p:tgtEl>
                                          <p:spTgt spid="6861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68614"/>
                                        </p:tgtEl>
                                        <p:attrNameLst>
                                          <p:attrName>style.visibility</p:attrName>
                                        </p:attrNameLst>
                                      </p:cBhvr>
                                      <p:to>
                                        <p:strVal val="visible"/>
                                      </p:to>
                                    </p:set>
                                    <p:animEffect transition="in" filter="slide(fromRight)">
                                      <p:cBhvr>
                                        <p:cTn id="12" dur="500"/>
                                        <p:tgtEl>
                                          <p:spTgt spid="686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68615"/>
                                        </p:tgtEl>
                                        <p:attrNameLst>
                                          <p:attrName>style.visibility</p:attrName>
                                        </p:attrNameLst>
                                      </p:cBhvr>
                                      <p:to>
                                        <p:strVal val="visible"/>
                                      </p:to>
                                    </p:set>
                                    <p:animEffect transition="in" filter="slide(fromBottom)">
                                      <p:cBhvr>
                                        <p:cTn id="17" dur="500"/>
                                        <p:tgtEl>
                                          <p:spTgt spid="6861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68618"/>
                                        </p:tgtEl>
                                        <p:attrNameLst>
                                          <p:attrName>style.visibility</p:attrName>
                                        </p:attrNameLst>
                                      </p:cBhvr>
                                      <p:to>
                                        <p:strVal val="visible"/>
                                      </p:to>
                                    </p:set>
                                    <p:animEffect transition="in" filter="slide(fromRight)">
                                      <p:cBhvr>
                                        <p:cTn id="22" dur="500"/>
                                        <p:tgtEl>
                                          <p:spTgt spid="68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3"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2566988" y="1052514"/>
            <a:ext cx="1727200" cy="1728787"/>
          </a:xfrm>
          <a:prstGeom prst="rect">
            <a:avLst/>
          </a:prstGeom>
          <a:solidFill>
            <a:srgbClr val="CC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400" b="1" dirty="0">
                <a:ea typeface="黑体" panose="02010609060101010101" pitchFamily="49" charset="-122"/>
              </a:rPr>
              <a:t>整风运动和实事求是思想路线在全党的确立</a:t>
            </a:r>
            <a:endParaRPr lang="zh-CN" altLang="zh-CN" sz="2400" b="1" dirty="0">
              <a:ea typeface="黑体" panose="02010609060101010101" pitchFamily="49" charset="-122"/>
            </a:endParaRPr>
          </a:p>
        </p:txBody>
      </p:sp>
      <p:sp>
        <p:nvSpPr>
          <p:cNvPr id="69638" name="Text Box 6"/>
          <p:cNvSpPr txBox="1">
            <a:spLocks noChangeArrowheads="1"/>
          </p:cNvSpPr>
          <p:nvPr/>
        </p:nvSpPr>
        <p:spPr bwMode="auto">
          <a:xfrm>
            <a:off x="4800601" y="1052513"/>
            <a:ext cx="5040313" cy="1785104"/>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200" dirty="0">
                <a:latin typeface="+mn-ea"/>
                <a:ea typeface="+mn-ea"/>
              </a:rPr>
              <a:t>在20世纪40年代前期，中国共产党以延安为中心，在全党范围内开展了反对主观主义以整顿学风、反对宗派主义以整顿党风、反对党八股以整顿文风为主要内容的整风运动。</a:t>
            </a:r>
            <a:endParaRPr lang="zh-CN" altLang="zh-CN" sz="2200" dirty="0">
              <a:latin typeface="+mn-ea"/>
              <a:ea typeface="+mn-ea"/>
            </a:endParaRPr>
          </a:p>
        </p:txBody>
      </p:sp>
      <p:grpSp>
        <p:nvGrpSpPr>
          <p:cNvPr id="69639" name="Group 7"/>
          <p:cNvGrpSpPr/>
          <p:nvPr/>
        </p:nvGrpSpPr>
        <p:grpSpPr bwMode="auto">
          <a:xfrm>
            <a:off x="4872039" y="2997201"/>
            <a:ext cx="4922837" cy="2735263"/>
            <a:chOff x="0" y="0"/>
            <a:chExt cx="4009" cy="2279"/>
          </a:xfrm>
        </p:grpSpPr>
        <p:pic>
          <p:nvPicPr>
            <p:cNvPr id="64520" name="Picture 8"/>
            <p:cNvPicPr>
              <a:picLocks noChangeAspect="1" noChangeArrowheads="1"/>
            </p:cNvPicPr>
            <p:nvPr/>
          </p:nvPicPr>
          <p:blipFill>
            <a:blip r:embed="rId1">
              <a:lum bright="-6000"/>
              <a:extLst>
                <a:ext uri="{28A0092B-C50C-407E-A947-70E740481C1C}">
                  <a14:useLocalDpi xmlns:a14="http://schemas.microsoft.com/office/drawing/2010/main" val="0"/>
                </a:ext>
              </a:extLst>
            </a:blip>
            <a:srcRect t="1755" b="3510"/>
            <a:stretch>
              <a:fillRect/>
            </a:stretch>
          </p:blipFill>
          <p:spPr bwMode="auto">
            <a:xfrm>
              <a:off x="0" y="0"/>
              <a:ext cx="3408" cy="2279"/>
            </a:xfrm>
            <a:prstGeom prst="rect">
              <a:avLst/>
            </a:prstGeom>
            <a:solidFill>
              <a:srgbClr val="FFCC99"/>
            </a:solidFill>
            <a:ln w="9525">
              <a:solidFill>
                <a:srgbClr val="339933"/>
              </a:solidFill>
              <a:miter lim="800000"/>
              <a:headEnd/>
              <a:tailEnd/>
            </a:ln>
            <a:effectLst>
              <a:outerShdw dist="71842" dir="2700000" algn="ctr" rotWithShape="0">
                <a:srgbClr val="996600"/>
              </a:outerShdw>
            </a:effectLst>
          </p:spPr>
        </p:pic>
        <p:sp>
          <p:nvSpPr>
            <p:cNvPr id="69641" name="Text Box 9"/>
            <p:cNvSpPr txBox="1">
              <a:spLocks noChangeArrowheads="1"/>
            </p:cNvSpPr>
            <p:nvPr/>
          </p:nvSpPr>
          <p:spPr bwMode="auto">
            <a:xfrm>
              <a:off x="3182" y="26"/>
              <a:ext cx="827" cy="2160"/>
            </a:xfrm>
            <a:prstGeom prst="rect">
              <a:avLst/>
            </a:prstGeom>
            <a:blipFill dpi="0" rotWithShape="0">
              <a:blip r:embed="rId2"/>
              <a:srcRect/>
              <a:tile tx="0" ty="0" sx="100000" sy="100000" flip="none" algn="tl"/>
            </a:blipFill>
            <a:ln w="9525" cmpd="sng">
              <a:solidFill>
                <a:srgbClr val="5F5F5F"/>
              </a:solidFill>
              <a:miter lim="800000"/>
            </a:ln>
            <a:effectLst>
              <a:outerShdw dist="81320" dir="2319588" algn="ctr" rotWithShape="0">
                <a:schemeClr val="bg2"/>
              </a:outerShdw>
            </a:effectLst>
          </p:spPr>
          <p:txBody>
            <a:bodyPr vert="eaVert">
              <a:spAutoFit/>
            </a:bodyPr>
            <a:lstStyle/>
            <a:p>
              <a:pPr eaLnBrk="1" hangingPunct="1">
                <a:buFont typeface="Arial" panose="020B0604020202020204" pitchFamily="34" charset="0"/>
                <a:buNone/>
                <a:defRPr/>
              </a:pPr>
              <a:r>
                <a:rPr lang="zh-CN" altLang="zh-CN">
                  <a:solidFill>
                    <a:srgbClr val="0000FF"/>
                  </a:solidFill>
                  <a:effectLst>
                    <a:outerShdw blurRad="38100" dist="38100" dir="2700000" algn="tl">
                      <a:srgbClr val="C0C0C0"/>
                    </a:outerShdw>
                  </a:effectLst>
                  <a:latin typeface="楷体_GB2312" pitchFamily="1" charset="-122"/>
                  <a:ea typeface="楷体_GB2312" pitchFamily="1" charset="-122"/>
                </a:rPr>
                <a:t>   一九四二年　整风运动时出版的这两个报告的单行本</a:t>
              </a:r>
              <a:endParaRPr lang="zh-CN" altLang="zh-CN">
                <a:solidFill>
                  <a:srgbClr val="0000FF"/>
                </a:solidFill>
                <a:effectLst>
                  <a:outerShdw blurRad="38100" dist="38100" dir="2700000" algn="tl">
                    <a:srgbClr val="C0C0C0"/>
                  </a:outerShdw>
                </a:effectLst>
                <a:latin typeface="楷体_GB2312" pitchFamily="1" charset="-122"/>
                <a:ea typeface="楷体_GB2312" pitchFamily="1" charset="-122"/>
              </a:endParaRPr>
            </a:p>
          </p:txBody>
        </p:sp>
      </p:grpSp>
      <p:pic>
        <p:nvPicPr>
          <p:cNvPr id="69642" name="Picture 1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988" y="2997200"/>
            <a:ext cx="2195512"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heel spokes="2"/>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634"/>
                                        </p:tgtEl>
                                        <p:attrNameLst>
                                          <p:attrName>style.visibility</p:attrName>
                                        </p:attrNameLst>
                                      </p:cBhvr>
                                      <p:to>
                                        <p:strVal val="visible"/>
                                      </p:to>
                                    </p:set>
                                    <p:animEffect transition="in" filter="blinds(horizontal)">
                                      <p:cBhvr>
                                        <p:cTn id="7" dur="500"/>
                                        <p:tgtEl>
                                          <p:spTgt spid="6963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69638"/>
                                        </p:tgtEl>
                                        <p:attrNameLst>
                                          <p:attrName>style.visibility</p:attrName>
                                        </p:attrNameLst>
                                      </p:cBhvr>
                                      <p:to>
                                        <p:strVal val="visible"/>
                                      </p:to>
                                    </p:set>
                                    <p:animEffect transition="in" filter="slide(fromRight)">
                                      <p:cBhvr>
                                        <p:cTn id="12" dur="500"/>
                                        <p:tgtEl>
                                          <p:spTgt spid="6963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69642"/>
                                        </p:tgtEl>
                                        <p:attrNameLst>
                                          <p:attrName>style.visibility</p:attrName>
                                        </p:attrNameLst>
                                      </p:cBhvr>
                                      <p:to>
                                        <p:strVal val="visible"/>
                                      </p:to>
                                    </p:set>
                                    <p:animEffect transition="in" filter="slide(fromRight)">
                                      <p:cBhvr>
                                        <p:cTn id="17" dur="500"/>
                                        <p:tgtEl>
                                          <p:spTgt spid="69642"/>
                                        </p:tgtEl>
                                      </p:cBhvr>
                                    </p:animEffect>
                                  </p:childTnLst>
                                </p:cTn>
                              </p:par>
                              <p:par>
                                <p:cTn id="18" presetID="12" presetClass="entr" presetSubtype="2" fill="hold" nodeType="withEffect">
                                  <p:stCondLst>
                                    <p:cond delay="0"/>
                                  </p:stCondLst>
                                  <p:childTnLst>
                                    <p:set>
                                      <p:cBhvr>
                                        <p:cTn id="19" dur="1" fill="hold">
                                          <p:stCondLst>
                                            <p:cond delay="0"/>
                                          </p:stCondLst>
                                        </p:cTn>
                                        <p:tgtEl>
                                          <p:spTgt spid="69639"/>
                                        </p:tgtEl>
                                        <p:attrNameLst>
                                          <p:attrName>style.visibility</p:attrName>
                                        </p:attrNameLst>
                                      </p:cBhvr>
                                      <p:to>
                                        <p:strVal val="visible"/>
                                      </p:to>
                                    </p:set>
                                    <p:animEffect transition="in" filter="slide(fromRight)">
                                      <p:cBhvr>
                                        <p:cTn id="20" dur="500"/>
                                        <p:tgtEl>
                                          <p:spTgt spid="69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animBg="1" autoUpdateAnimBg="0"/>
      <p:bldP spid="69638" grpId="0"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1" name="Text Box 5"/>
          <p:cNvSpPr txBox="1">
            <a:spLocks noChangeArrowheads="1"/>
          </p:cNvSpPr>
          <p:nvPr/>
        </p:nvSpPr>
        <p:spPr bwMode="auto">
          <a:xfrm>
            <a:off x="6959600" y="1196975"/>
            <a:ext cx="2808288" cy="4535488"/>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buClrTx/>
              <a:buFont typeface="Arial" panose="020B0604020202020204" pitchFamily="34" charset="0"/>
              <a:buNone/>
            </a:pPr>
            <a:r>
              <a:rPr lang="zh-CN" altLang="zh-CN" sz="2800" dirty="0">
                <a:solidFill>
                  <a:srgbClr val="990033"/>
                </a:solidFill>
                <a:ea typeface="楷体_GB2312" pitchFamily="1" charset="-122"/>
              </a:rPr>
              <a:t> </a:t>
            </a:r>
            <a:r>
              <a:rPr lang="zh-CN" altLang="zh-CN" sz="2800" dirty="0">
                <a:latin typeface="+mn-ea"/>
                <a:ea typeface="+mn-ea"/>
              </a:rPr>
              <a:t>整风运动是一场伟大的思想解放运动。</a:t>
            </a:r>
            <a:endParaRPr lang="zh-CN" altLang="zh-CN" sz="2800" dirty="0">
              <a:latin typeface="+mn-ea"/>
              <a:ea typeface="+mn-ea"/>
            </a:endParaRPr>
          </a:p>
          <a:p>
            <a:pPr eaLnBrk="1" hangingPunct="1">
              <a:lnSpc>
                <a:spcPct val="110000"/>
              </a:lnSpc>
              <a:spcBef>
                <a:spcPct val="50000"/>
              </a:spcBef>
              <a:buClrTx/>
              <a:buFont typeface="Arial" panose="020B0604020202020204" pitchFamily="34" charset="0"/>
              <a:buNone/>
            </a:pPr>
            <a:r>
              <a:rPr lang="zh-CN" altLang="zh-CN" sz="2800" dirty="0">
                <a:latin typeface="+mn-ea"/>
                <a:ea typeface="+mn-ea"/>
              </a:rPr>
              <a:t>一切从实际出发、理论联系实际、实事求是的马克思主义思想路线，在全党范围确立起来。</a:t>
            </a:r>
            <a:endParaRPr lang="zh-CN" altLang="zh-CN" sz="2800" dirty="0">
              <a:latin typeface="+mn-ea"/>
              <a:ea typeface="+mn-ea"/>
            </a:endParaRPr>
          </a:p>
        </p:txBody>
      </p:sp>
      <p:pic>
        <p:nvPicPr>
          <p:cNvPr id="70662" name="Picture 6">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089" y="3357564"/>
            <a:ext cx="4364037"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089" y="1196975"/>
            <a:ext cx="44037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heel spokes="3"/>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70661"/>
                                        </p:tgtEl>
                                        <p:attrNameLst>
                                          <p:attrName>style.visibility</p:attrName>
                                        </p:attrNameLst>
                                      </p:cBhvr>
                                      <p:to>
                                        <p:strVal val="visible"/>
                                      </p:to>
                                    </p:set>
                                    <p:animEffect transition="in" filter="slide(fromRight)">
                                      <p:cBhvr>
                                        <p:cTn id="7" dur="500"/>
                                        <p:tgtEl>
                                          <p:spTgt spid="70661"/>
                                        </p:tgtEl>
                                      </p:cBhvr>
                                    </p:animEffect>
                                  </p:childTnLst>
                                </p:cTn>
                              </p:par>
                              <p:par>
                                <p:cTn id="8" presetID="12" presetClass="entr" presetSubtype="4" fill="hold" nodeType="withEffect">
                                  <p:stCondLst>
                                    <p:cond delay="0"/>
                                  </p:stCondLst>
                                  <p:childTnLst>
                                    <p:set>
                                      <p:cBhvr>
                                        <p:cTn id="9" dur="1" fill="hold">
                                          <p:stCondLst>
                                            <p:cond delay="0"/>
                                          </p:stCondLst>
                                        </p:cTn>
                                        <p:tgtEl>
                                          <p:spTgt spid="70662"/>
                                        </p:tgtEl>
                                        <p:attrNameLst>
                                          <p:attrName>style.visibility</p:attrName>
                                        </p:attrNameLst>
                                      </p:cBhvr>
                                      <p:to>
                                        <p:strVal val="visible"/>
                                      </p:to>
                                    </p:set>
                                    <p:animEffect transition="in" filter="slide(fromBottom)">
                                      <p:cBhvr>
                                        <p:cTn id="10" dur="500"/>
                                        <p:tgtEl>
                                          <p:spTgt spid="70662"/>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70663"/>
                                        </p:tgtEl>
                                        <p:attrNameLst>
                                          <p:attrName>style.visibility</p:attrName>
                                        </p:attrNameLst>
                                      </p:cBhvr>
                                      <p:to>
                                        <p:strVal val="visible"/>
                                      </p:to>
                                    </p:set>
                                    <p:animEffect transition="in" filter="slide(fromBottom)">
                                      <p:cBhvr>
                                        <p:cTn id="15" dur="500"/>
                                        <p:tgtEl>
                                          <p:spTgt spid="70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Text Box 5"/>
          <p:cNvSpPr txBox="1">
            <a:spLocks noChangeArrowheads="1"/>
          </p:cNvSpPr>
          <p:nvPr/>
        </p:nvSpPr>
        <p:spPr bwMode="auto">
          <a:xfrm>
            <a:off x="2279650" y="264696"/>
            <a:ext cx="3168652" cy="6555641"/>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400" dirty="0">
                <a:latin typeface="+mn-ea"/>
                <a:ea typeface="+mn-ea"/>
              </a:rPr>
              <a:t>中共六届七中全会通过了《关于若干历史问题的决议》，使全党对中国民主革命的基本问题的认识达到在马克思列宁主义基础上的一致。</a:t>
            </a:r>
            <a:endParaRPr lang="zh-CN" altLang="zh-CN" sz="2400" dirty="0">
              <a:latin typeface="+mn-ea"/>
              <a:ea typeface="+mn-ea"/>
            </a:endParaRPr>
          </a:p>
          <a:p>
            <a:pPr eaLnBrk="1" hangingPunct="1">
              <a:spcBef>
                <a:spcPct val="50000"/>
              </a:spcBef>
              <a:buClrTx/>
              <a:buFont typeface="Arial" panose="020B0604020202020204" pitchFamily="34" charset="0"/>
              <a:buNone/>
            </a:pPr>
            <a:r>
              <a:rPr lang="zh-CN" altLang="zh-CN" sz="2400" dirty="0">
                <a:latin typeface="+mn-ea"/>
                <a:ea typeface="+mn-ea"/>
              </a:rPr>
              <a:t>在中共七大上，将毛泽东为主要代表的中国共产党人把马克思列宁主义基本原理同中国具体实际相结合所创造的理论成果，正式命名为毛泽东思想，并将毛泽东思想规定为党的一切工作的指针。</a:t>
            </a:r>
            <a:endParaRPr lang="zh-CN" altLang="zh-CN" sz="2400" dirty="0">
              <a:latin typeface="+mn-ea"/>
              <a:ea typeface="+mn-ea"/>
            </a:endParaRPr>
          </a:p>
        </p:txBody>
      </p:sp>
      <p:grpSp>
        <p:nvGrpSpPr>
          <p:cNvPr id="71686" name="Group 6"/>
          <p:cNvGrpSpPr/>
          <p:nvPr/>
        </p:nvGrpSpPr>
        <p:grpSpPr bwMode="auto">
          <a:xfrm>
            <a:off x="5808664" y="1196975"/>
            <a:ext cx="4092575" cy="3048000"/>
            <a:chOff x="0" y="0"/>
            <a:chExt cx="2352" cy="1920"/>
          </a:xfrm>
        </p:grpSpPr>
        <p:pic>
          <p:nvPicPr>
            <p:cNvPr id="66569"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2352"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0" name="Rectangle 8"/>
            <p:cNvSpPr>
              <a:spLocks noChangeArrowheads="1"/>
            </p:cNvSpPr>
            <p:nvPr/>
          </p:nvSpPr>
          <p:spPr bwMode="auto">
            <a:xfrm>
              <a:off x="817" y="1723"/>
              <a:ext cx="1497" cy="192"/>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1400">
                  <a:solidFill>
                    <a:schemeClr val="bg1"/>
                  </a:solidFill>
                  <a:latin typeface="楷体_GB2312" pitchFamily="1" charset="-122"/>
                  <a:ea typeface="楷体_GB2312" pitchFamily="1" charset="-122"/>
                </a:rPr>
                <a:t>中共六届七中全会决议文件</a:t>
              </a:r>
              <a:endParaRPr lang="zh-CN" altLang="zh-CN" sz="1400">
                <a:solidFill>
                  <a:schemeClr val="bg1"/>
                </a:solidFill>
                <a:latin typeface="楷体_GB2312" pitchFamily="1" charset="-122"/>
                <a:ea typeface="楷体_GB2312" pitchFamily="1" charset="-122"/>
              </a:endParaRPr>
            </a:p>
          </p:txBody>
        </p:sp>
      </p:grpSp>
      <p:grpSp>
        <p:nvGrpSpPr>
          <p:cNvPr id="71689" name="Group 9"/>
          <p:cNvGrpSpPr/>
          <p:nvPr/>
        </p:nvGrpSpPr>
        <p:grpSpPr bwMode="auto">
          <a:xfrm>
            <a:off x="5808664" y="2636839"/>
            <a:ext cx="4103687" cy="3095625"/>
            <a:chOff x="0" y="0"/>
            <a:chExt cx="1905" cy="1406"/>
          </a:xfrm>
        </p:grpSpPr>
        <p:pic>
          <p:nvPicPr>
            <p:cNvPr id="66567"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905" cy="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8" name="Rectangle 11"/>
            <p:cNvSpPr>
              <a:spLocks noChangeArrowheads="1"/>
            </p:cNvSpPr>
            <p:nvPr/>
          </p:nvSpPr>
          <p:spPr bwMode="auto">
            <a:xfrm>
              <a:off x="1134" y="1180"/>
              <a:ext cx="681" cy="153"/>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 typeface="Arial" panose="020B0604020202020204" pitchFamily="34" charset="0"/>
                <a:buNone/>
              </a:pPr>
              <a:r>
                <a:rPr lang="zh-CN" altLang="zh-CN" sz="1600">
                  <a:solidFill>
                    <a:schemeClr val="bg1"/>
                  </a:solidFill>
                  <a:ea typeface="楷体_GB2312" pitchFamily="1" charset="-122"/>
                </a:rPr>
                <a:t>中共七大</a:t>
              </a:r>
              <a:endParaRPr lang="zh-CN" altLang="zh-CN" sz="1600">
                <a:solidFill>
                  <a:srgbClr val="FF3300"/>
                </a:solidFill>
                <a:latin typeface="Times New Roman" panose="02020603050405020304" pitchFamily="18" charset="0"/>
              </a:endParaRPr>
            </a:p>
          </p:txBody>
        </p:sp>
      </p:grpSp>
    </p:spTree>
  </p:cSld>
  <p:clrMapOvr>
    <a:masterClrMapping/>
  </p:clrMapOvr>
  <p:transition>
    <p:wheel spokes="3"/>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71685"/>
                                        </p:tgtEl>
                                        <p:attrNameLst>
                                          <p:attrName>style.visibility</p:attrName>
                                        </p:attrNameLst>
                                      </p:cBhvr>
                                      <p:to>
                                        <p:strVal val="visible"/>
                                      </p:to>
                                    </p:set>
                                    <p:animEffect transition="in" filter="slide(fromLeft)">
                                      <p:cBhvr>
                                        <p:cTn id="7" dur="500"/>
                                        <p:tgtEl>
                                          <p:spTgt spid="7168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71686"/>
                                        </p:tgtEl>
                                        <p:attrNameLst>
                                          <p:attrName>style.visibility</p:attrName>
                                        </p:attrNameLst>
                                      </p:cBhvr>
                                      <p:to>
                                        <p:strVal val="visible"/>
                                      </p:to>
                                    </p:set>
                                    <p:animEffect transition="in" filter="slide(fromBottom)">
                                      <p:cBhvr>
                                        <p:cTn id="12" dur="500"/>
                                        <p:tgtEl>
                                          <p:spTgt spid="7168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71689"/>
                                        </p:tgtEl>
                                        <p:attrNameLst>
                                          <p:attrName>style.visibility</p:attrName>
                                        </p:attrNameLst>
                                      </p:cBhvr>
                                      <p:to>
                                        <p:strVal val="visible"/>
                                      </p:to>
                                    </p:set>
                                    <p:animEffect transition="in" filter="slide(fromBottom)">
                                      <p:cBhvr>
                                        <p:cTn id="17" dur="500"/>
                                        <p:tgtEl>
                                          <p:spTgt spid="71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5"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ext Box 5"/>
          <p:cNvSpPr txBox="1">
            <a:spLocks noChangeArrowheads="1"/>
          </p:cNvSpPr>
          <p:nvPr/>
        </p:nvSpPr>
        <p:spPr bwMode="auto">
          <a:xfrm>
            <a:off x="3503614" y="1125538"/>
            <a:ext cx="5400675" cy="523220"/>
          </a:xfrm>
          <a:prstGeom prst="rect">
            <a:avLst/>
          </a:prstGeom>
          <a:noFill/>
          <a:ln w="28575">
            <a:solidFill>
              <a:srgbClr val="FF33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800" b="1" dirty="0">
                <a:latin typeface="黑体" panose="02010609060101010101" pitchFamily="49" charset="-122"/>
                <a:ea typeface="黑体" panose="02010609060101010101" pitchFamily="49" charset="-122"/>
              </a:rPr>
              <a:t>（一）从九一八事变到华北事变</a:t>
            </a:r>
            <a:endParaRPr lang="zh-CN" altLang="zh-CN" sz="2800" b="1" dirty="0">
              <a:latin typeface="黑体" panose="02010609060101010101" pitchFamily="49" charset="-122"/>
              <a:ea typeface="黑体" panose="02010609060101010101" pitchFamily="49" charset="-122"/>
            </a:endParaRPr>
          </a:p>
        </p:txBody>
      </p:sp>
      <p:sp>
        <p:nvSpPr>
          <p:cNvPr id="8198" name="Text Box 6"/>
          <p:cNvSpPr txBox="1">
            <a:spLocks noChangeArrowheads="1"/>
          </p:cNvSpPr>
          <p:nvPr/>
        </p:nvSpPr>
        <p:spPr bwMode="auto">
          <a:xfrm>
            <a:off x="7104063" y="2205038"/>
            <a:ext cx="2520950" cy="2677656"/>
          </a:xfrm>
          <a:prstGeom prst="rect">
            <a:avLst/>
          </a:prstGeom>
          <a:solidFill>
            <a:srgbClr val="DDDDDD">
              <a:alpha val="50980"/>
            </a:srgbClr>
          </a:solidFill>
          <a:ln w="38100">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800" dirty="0">
                <a:latin typeface="宋体" panose="02010600030101010101" pitchFamily="2" charset="-122"/>
              </a:rPr>
              <a:t>日本军国主义势力主张：惟欲征服支那，必先征服满蒙；如欲征服世界，必先征服支那</a:t>
            </a:r>
            <a:r>
              <a:rPr lang="zh-CN" altLang="zh-CN" sz="2800" dirty="0">
                <a:latin typeface="Times New Roman" panose="02020603050405020304" pitchFamily="18" charset="0"/>
                <a:ea typeface="仿宋_GB2312" pitchFamily="1" charset="-122"/>
              </a:rPr>
              <a:t>。</a:t>
            </a:r>
            <a:endParaRPr lang="zh-CN" altLang="zh-CN" sz="2800" dirty="0">
              <a:latin typeface="Times New Roman" panose="02020603050405020304" pitchFamily="18" charset="0"/>
              <a:ea typeface="仿宋_GB2312" pitchFamily="1" charset="-122"/>
            </a:endParaRPr>
          </a:p>
        </p:txBody>
      </p:sp>
      <p:grpSp>
        <p:nvGrpSpPr>
          <p:cNvPr id="8199" name="Group 7"/>
          <p:cNvGrpSpPr/>
          <p:nvPr/>
        </p:nvGrpSpPr>
        <p:grpSpPr bwMode="auto">
          <a:xfrm>
            <a:off x="2495551" y="2205039"/>
            <a:ext cx="3311525" cy="2636837"/>
            <a:chOff x="0" y="0"/>
            <a:chExt cx="1905" cy="1762"/>
          </a:xfrm>
        </p:grpSpPr>
        <p:sp>
          <p:nvSpPr>
            <p:cNvPr id="2" name="Text Box 8"/>
            <p:cNvSpPr txBox="1">
              <a:spLocks noChangeArrowheads="1"/>
            </p:cNvSpPr>
            <p:nvPr/>
          </p:nvSpPr>
          <p:spPr bwMode="auto">
            <a:xfrm>
              <a:off x="409" y="1497"/>
              <a:ext cx="960" cy="265"/>
            </a:xfrm>
            <a:prstGeom prst="rect">
              <a:avLst/>
            </a:prstGeom>
            <a:solidFill>
              <a:srgbClr val="0000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000">
                  <a:solidFill>
                    <a:schemeClr val="bg1"/>
                  </a:solidFill>
                  <a:ea typeface="楷体_GB2312" pitchFamily="1" charset="-122"/>
                </a:rPr>
                <a:t>九一八事变</a:t>
              </a:r>
              <a:endParaRPr lang="zh-CN" altLang="zh-CN" sz="2000">
                <a:solidFill>
                  <a:schemeClr val="bg1"/>
                </a:solidFill>
                <a:ea typeface="楷体_GB2312" pitchFamily="1" charset="-122"/>
              </a:endParaRPr>
            </a:p>
          </p:txBody>
        </p:sp>
        <p:pic>
          <p:nvPicPr>
            <p:cNvPr id="8203" name="Picture 9">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905" cy="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02" name="Group 10"/>
          <p:cNvGrpSpPr/>
          <p:nvPr/>
        </p:nvGrpSpPr>
        <p:grpSpPr bwMode="auto">
          <a:xfrm>
            <a:off x="2495551" y="2205038"/>
            <a:ext cx="3960813" cy="3092450"/>
            <a:chOff x="0" y="0"/>
            <a:chExt cx="1769" cy="1822"/>
          </a:xfrm>
        </p:grpSpPr>
        <p:sp>
          <p:nvSpPr>
            <p:cNvPr id="8200" name="Text Box 11"/>
            <p:cNvSpPr txBox="1">
              <a:spLocks noChangeArrowheads="1"/>
            </p:cNvSpPr>
            <p:nvPr/>
          </p:nvSpPr>
          <p:spPr bwMode="auto">
            <a:xfrm>
              <a:off x="545" y="1588"/>
              <a:ext cx="816" cy="234"/>
            </a:xfrm>
            <a:prstGeom prst="rect">
              <a:avLst/>
            </a:prstGeom>
            <a:solidFill>
              <a:srgbClr val="0000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000">
                  <a:solidFill>
                    <a:schemeClr val="bg1"/>
                  </a:solidFill>
                  <a:ea typeface="楷体_GB2312" pitchFamily="1" charset="-122"/>
                </a:rPr>
                <a:t>华北事变</a:t>
              </a:r>
              <a:endParaRPr lang="zh-CN" altLang="zh-CN" sz="2000">
                <a:solidFill>
                  <a:schemeClr val="bg1"/>
                </a:solidFill>
                <a:ea typeface="楷体_GB2312" pitchFamily="1" charset="-122"/>
              </a:endParaRPr>
            </a:p>
          </p:txBody>
        </p:sp>
        <p:pic>
          <p:nvPicPr>
            <p:cNvPr id="8201" name="Picture 1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769"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slide(fromTop)">
                                      <p:cBhvr>
                                        <p:cTn id="7" dur="500"/>
                                        <p:tgtEl>
                                          <p:spTgt spid="819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8198"/>
                                        </p:tgtEl>
                                        <p:attrNameLst>
                                          <p:attrName>style.visibility</p:attrName>
                                        </p:attrNameLst>
                                      </p:cBhvr>
                                      <p:to>
                                        <p:strVal val="visible"/>
                                      </p:to>
                                    </p:set>
                                    <p:animEffect transition="in" filter="slide(fromRight)">
                                      <p:cBhvr>
                                        <p:cTn id="12" dur="500"/>
                                        <p:tgtEl>
                                          <p:spTgt spid="819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8199"/>
                                        </p:tgtEl>
                                        <p:attrNameLst>
                                          <p:attrName>style.visibility</p:attrName>
                                        </p:attrNameLst>
                                      </p:cBhvr>
                                      <p:to>
                                        <p:strVal val="visible"/>
                                      </p:to>
                                    </p:set>
                                    <p:animEffect transition="in" filter="slide(fromLeft)">
                                      <p:cBhvr>
                                        <p:cTn id="17" dur="500"/>
                                        <p:tgtEl>
                                          <p:spTgt spid="819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8202"/>
                                        </p:tgtEl>
                                        <p:attrNameLst>
                                          <p:attrName>style.visibility</p:attrName>
                                        </p:attrNameLst>
                                      </p:cBhvr>
                                      <p:to>
                                        <p:strVal val="visible"/>
                                      </p:to>
                                    </p:set>
                                    <p:animEffect transition="in" filter="slide(fromBottom)">
                                      <p:cBhvr>
                                        <p:cTn id="22" dur="500"/>
                                        <p:tgtEl>
                                          <p:spTgt spid="8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animBg="1" autoUpdateAnimBg="0"/>
      <p:bldP spid="8198"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a:xfrm>
            <a:off x="1825625" y="765176"/>
            <a:ext cx="8540750" cy="758825"/>
          </a:xfrm>
          <a:noFill/>
        </p:spPr>
        <p:txBody>
          <a:bodyPr/>
          <a:lstStyle/>
          <a:p>
            <a:r>
              <a:rPr lang="zh-CN" altLang="zh-CN" sz="3150" b="1" dirty="0">
                <a:solidFill>
                  <a:srgbClr val="1F4E79"/>
                </a:solidFill>
                <a:latin typeface="黑体" panose="02010609060101010101" pitchFamily="49" charset="-122"/>
                <a:ea typeface="黑体" panose="02010609060101010101" pitchFamily="49" charset="-122"/>
                <a:cs typeface="+mj-ea"/>
              </a:rPr>
              <a:t>第五节  抗日战争的胜利及其意义</a:t>
            </a:r>
            <a:endParaRPr lang="zh-CN" altLang="zh-CN" sz="3150" b="1" dirty="0">
              <a:solidFill>
                <a:srgbClr val="1F4E79"/>
              </a:solidFill>
              <a:latin typeface="黑体" panose="02010609060101010101" pitchFamily="49" charset="-122"/>
              <a:ea typeface="黑体" panose="02010609060101010101" pitchFamily="49" charset="-122"/>
              <a:cs typeface="+mj-ea"/>
            </a:endParaRPr>
          </a:p>
        </p:txBody>
      </p:sp>
      <p:pic>
        <p:nvPicPr>
          <p:cNvPr id="74755" name="Picture 3">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88" y="1916114"/>
            <a:ext cx="6985000" cy="403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heel spokes="4"/>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4754"/>
                                        </p:tgtEl>
                                        <p:attrNameLst>
                                          <p:attrName>style.visibility</p:attrName>
                                        </p:attrNameLst>
                                      </p:cBhvr>
                                      <p:to>
                                        <p:strVal val="visible"/>
                                      </p:to>
                                    </p:set>
                                    <p:animEffect transition="in" filter="checkerboard(across)">
                                      <p:cBhvr>
                                        <p:cTn id="7" dur="500"/>
                                        <p:tgtEl>
                                          <p:spTgt spid="7475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74755"/>
                                        </p:tgtEl>
                                        <p:attrNameLst>
                                          <p:attrName>style.visibility</p:attrName>
                                        </p:attrNameLst>
                                      </p:cBhvr>
                                      <p:to>
                                        <p:strVal val="visible"/>
                                      </p:to>
                                    </p:set>
                                    <p:animEffect transition="in" filter="wheel(4)">
                                      <p:cBhvr>
                                        <p:cTn id="12" dur="500"/>
                                        <p:tgtEl>
                                          <p:spTgt spid="74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Rot="1" noChangeArrowheads="1"/>
          </p:cNvSpPr>
          <p:nvPr/>
        </p:nvSpPr>
        <p:spPr bwMode="auto">
          <a:xfrm>
            <a:off x="1847850" y="836613"/>
            <a:ext cx="8540750" cy="88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zh-CN" sz="3000" b="1" dirty="0">
                <a:ea typeface="黑体" panose="02010609060101010101" pitchFamily="49" charset="-122"/>
              </a:rPr>
              <a:t>一、抗日战争的胜利</a:t>
            </a:r>
            <a:endParaRPr lang="zh-CN" altLang="zh-CN" sz="3000" b="1" dirty="0">
              <a:ea typeface="黑体" panose="02010609060101010101" pitchFamily="49" charset="-122"/>
            </a:endParaRPr>
          </a:p>
        </p:txBody>
      </p:sp>
      <p:sp>
        <p:nvSpPr>
          <p:cNvPr id="75779" name="Text Box 3"/>
          <p:cNvSpPr txBox="1">
            <a:spLocks noChangeArrowheads="1"/>
          </p:cNvSpPr>
          <p:nvPr/>
        </p:nvSpPr>
        <p:spPr bwMode="auto">
          <a:xfrm>
            <a:off x="2279650" y="2276475"/>
            <a:ext cx="3168650" cy="3231654"/>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400" dirty="0">
                <a:latin typeface="+mn-ea"/>
                <a:ea typeface="+mn-ea"/>
              </a:rPr>
              <a:t>1945年4月，联合国制宪会议在旧金山举行，中国成为联合国的创始国和五个常任理事国之一。</a:t>
            </a:r>
            <a:endParaRPr lang="zh-CN" altLang="zh-CN" sz="2400" dirty="0">
              <a:latin typeface="+mn-ea"/>
              <a:ea typeface="+mn-ea"/>
            </a:endParaRPr>
          </a:p>
          <a:p>
            <a:pPr eaLnBrk="1" hangingPunct="1">
              <a:spcBef>
                <a:spcPct val="50000"/>
              </a:spcBef>
              <a:buClrTx/>
              <a:buFont typeface="Arial" panose="020B0604020202020204" pitchFamily="34" charset="0"/>
              <a:buNone/>
            </a:pPr>
            <a:r>
              <a:rPr lang="zh-CN" altLang="zh-CN" sz="2400" dirty="0">
                <a:latin typeface="+mn-ea"/>
                <a:ea typeface="+mn-ea"/>
              </a:rPr>
              <a:t>5月上旬,苏联红军攻克柏林,德国法西斯投降。</a:t>
            </a:r>
            <a:endParaRPr lang="zh-CN" altLang="zh-CN" sz="2400" dirty="0">
              <a:latin typeface="+mn-ea"/>
              <a:ea typeface="+mn-ea"/>
            </a:endParaRPr>
          </a:p>
        </p:txBody>
      </p:sp>
      <p:grpSp>
        <p:nvGrpSpPr>
          <p:cNvPr id="75780" name="Group 4"/>
          <p:cNvGrpSpPr/>
          <p:nvPr/>
        </p:nvGrpSpPr>
        <p:grpSpPr bwMode="auto">
          <a:xfrm>
            <a:off x="5664201" y="2276475"/>
            <a:ext cx="4176713" cy="3168650"/>
            <a:chOff x="0" y="0"/>
            <a:chExt cx="1587" cy="1723"/>
          </a:xfrm>
        </p:grpSpPr>
        <p:pic>
          <p:nvPicPr>
            <p:cNvPr id="70668"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587" cy="1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9" name="Rectangle 6"/>
            <p:cNvSpPr>
              <a:spLocks noChangeArrowheads="1"/>
            </p:cNvSpPr>
            <p:nvPr/>
          </p:nvSpPr>
          <p:spPr bwMode="auto">
            <a:xfrm>
              <a:off x="454" y="1497"/>
              <a:ext cx="1088" cy="166"/>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1400">
                  <a:solidFill>
                    <a:schemeClr val="bg1"/>
                  </a:solidFill>
                  <a:latin typeface="楷体_GB2312" pitchFamily="1" charset="-122"/>
                  <a:ea typeface="楷体_GB2312" pitchFamily="1" charset="-122"/>
                </a:rPr>
                <a:t>苏联红军攻克柏林</a:t>
              </a:r>
              <a:endParaRPr lang="zh-CN" altLang="zh-CN" sz="1400">
                <a:solidFill>
                  <a:schemeClr val="bg1"/>
                </a:solidFill>
                <a:latin typeface="楷体_GB2312" pitchFamily="1" charset="-122"/>
                <a:ea typeface="楷体_GB2312" pitchFamily="1" charset="-122"/>
              </a:endParaRPr>
            </a:p>
          </p:txBody>
        </p:sp>
      </p:grpSp>
      <p:grpSp>
        <p:nvGrpSpPr>
          <p:cNvPr id="75783" name="Group 7"/>
          <p:cNvGrpSpPr/>
          <p:nvPr/>
        </p:nvGrpSpPr>
        <p:grpSpPr bwMode="auto">
          <a:xfrm>
            <a:off x="5664201" y="2276475"/>
            <a:ext cx="4176713" cy="3168650"/>
            <a:chOff x="0" y="0"/>
            <a:chExt cx="1736" cy="1542"/>
          </a:xfrm>
        </p:grpSpPr>
        <p:pic>
          <p:nvPicPr>
            <p:cNvPr id="7066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36" cy="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Rectangle 9"/>
            <p:cNvSpPr>
              <a:spLocks noChangeArrowheads="1"/>
            </p:cNvSpPr>
            <p:nvPr/>
          </p:nvSpPr>
          <p:spPr bwMode="auto">
            <a:xfrm>
              <a:off x="0" y="1316"/>
              <a:ext cx="1043" cy="178"/>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1800">
                  <a:solidFill>
                    <a:schemeClr val="bg1"/>
                  </a:solidFill>
                  <a:latin typeface="楷体_GB2312" pitchFamily="1" charset="-122"/>
                  <a:ea typeface="楷体_GB2312" pitchFamily="1" charset="-122"/>
                </a:rPr>
                <a:t>联合国制宪会议</a:t>
              </a:r>
              <a:endParaRPr lang="zh-CN" altLang="zh-CN" sz="1800">
                <a:solidFill>
                  <a:schemeClr val="bg1"/>
                </a:solidFill>
                <a:latin typeface="楷体_GB2312" pitchFamily="1" charset="-122"/>
                <a:ea typeface="楷体_GB2312" pitchFamily="1" charset="-122"/>
              </a:endParaRPr>
            </a:p>
          </p:txBody>
        </p:sp>
      </p:gr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778"/>
                                        </p:tgtEl>
                                        <p:attrNameLst>
                                          <p:attrName>style.visibility</p:attrName>
                                        </p:attrNameLst>
                                      </p:cBhvr>
                                      <p:to>
                                        <p:strVal val="visible"/>
                                      </p:to>
                                    </p:set>
                                    <p:animEffect transition="in" filter="blinds(horizontal)">
                                      <p:cBhvr>
                                        <p:cTn id="7" dur="500"/>
                                        <p:tgtEl>
                                          <p:spTgt spid="7577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75779"/>
                                        </p:tgtEl>
                                        <p:attrNameLst>
                                          <p:attrName>style.visibility</p:attrName>
                                        </p:attrNameLst>
                                      </p:cBhvr>
                                      <p:to>
                                        <p:strVal val="visible"/>
                                      </p:to>
                                    </p:set>
                                    <p:animEffect transition="in" filter="slide(fromLeft)">
                                      <p:cBhvr>
                                        <p:cTn id="12" dur="500"/>
                                        <p:tgtEl>
                                          <p:spTgt spid="7577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75780"/>
                                        </p:tgtEl>
                                        <p:attrNameLst>
                                          <p:attrName>style.visibility</p:attrName>
                                        </p:attrNameLst>
                                      </p:cBhvr>
                                      <p:to>
                                        <p:strVal val="visible"/>
                                      </p:to>
                                    </p:set>
                                    <p:animEffect transition="in" filter="slide(fromBottom)">
                                      <p:cBhvr>
                                        <p:cTn id="17" dur="500"/>
                                        <p:tgtEl>
                                          <p:spTgt spid="7578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75783"/>
                                        </p:tgtEl>
                                        <p:attrNameLst>
                                          <p:attrName>style.visibility</p:attrName>
                                        </p:attrNameLst>
                                      </p:cBhvr>
                                      <p:to>
                                        <p:strVal val="visible"/>
                                      </p:to>
                                    </p:set>
                                    <p:animEffect transition="in" filter="slide(fromBottom)">
                                      <p:cBhvr>
                                        <p:cTn id="22" dur="500"/>
                                        <p:tgtEl>
                                          <p:spTgt spid="75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autoUpdateAnimBg="0"/>
      <p:bldP spid="75779"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Text Box 5"/>
          <p:cNvSpPr txBox="1">
            <a:spLocks noChangeArrowheads="1"/>
          </p:cNvSpPr>
          <p:nvPr/>
        </p:nvSpPr>
        <p:spPr bwMode="auto">
          <a:xfrm>
            <a:off x="6167439" y="908051"/>
            <a:ext cx="3887787" cy="2462213"/>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200" dirty="0">
                <a:latin typeface="+mn-ea"/>
                <a:ea typeface="+mn-ea"/>
              </a:rPr>
              <a:t>1945年7月，中、美、英发表波茨坦公告，敦促日本投降。8月上旬,苏联红军进入中国东北,猛烈攻击日本关东军,8月9日,毛泽东发表《对日寇的最后一战》的声明,号召向日本侵略者实行广泛的进攻。</a:t>
            </a:r>
            <a:endParaRPr lang="zh-CN" altLang="zh-CN" sz="2200" dirty="0">
              <a:latin typeface="+mn-ea"/>
              <a:ea typeface="+mn-ea"/>
            </a:endParaRPr>
          </a:p>
        </p:txBody>
      </p:sp>
      <p:grpSp>
        <p:nvGrpSpPr>
          <p:cNvPr id="76806" name="Group 6"/>
          <p:cNvGrpSpPr/>
          <p:nvPr/>
        </p:nvGrpSpPr>
        <p:grpSpPr bwMode="auto">
          <a:xfrm>
            <a:off x="6240463" y="3573464"/>
            <a:ext cx="3816350" cy="2295525"/>
            <a:chOff x="0" y="0"/>
            <a:chExt cx="2221" cy="998"/>
          </a:xfrm>
        </p:grpSpPr>
        <p:pic>
          <p:nvPicPr>
            <p:cNvPr id="71693"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2221" cy="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94" name="Rectangle 8"/>
            <p:cNvSpPr>
              <a:spLocks noChangeArrowheads="1"/>
            </p:cNvSpPr>
            <p:nvPr/>
          </p:nvSpPr>
          <p:spPr bwMode="auto">
            <a:xfrm>
              <a:off x="481" y="817"/>
              <a:ext cx="1198" cy="133"/>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1400">
                  <a:solidFill>
                    <a:schemeClr val="bg1"/>
                  </a:solidFill>
                  <a:latin typeface="楷体_GB2312" pitchFamily="1" charset="-122"/>
                  <a:ea typeface="楷体_GB2312" pitchFamily="1" charset="-122"/>
                </a:rPr>
                <a:t>《波茨坦公告》发表</a:t>
              </a:r>
              <a:endParaRPr lang="zh-CN" altLang="zh-CN" sz="1400">
                <a:solidFill>
                  <a:schemeClr val="bg1"/>
                </a:solidFill>
                <a:latin typeface="楷体_GB2312" pitchFamily="1" charset="-122"/>
                <a:ea typeface="楷体_GB2312" pitchFamily="1" charset="-122"/>
              </a:endParaRPr>
            </a:p>
          </p:txBody>
        </p:sp>
      </p:grpSp>
      <p:pic>
        <p:nvPicPr>
          <p:cNvPr id="76809"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4" y="908051"/>
            <a:ext cx="3889375"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810" name="Group 10"/>
          <p:cNvGrpSpPr/>
          <p:nvPr/>
        </p:nvGrpSpPr>
        <p:grpSpPr bwMode="auto">
          <a:xfrm>
            <a:off x="2208214" y="1412876"/>
            <a:ext cx="3787775" cy="4611765"/>
            <a:chOff x="0" y="0"/>
            <a:chExt cx="2386" cy="2251"/>
          </a:xfrm>
        </p:grpSpPr>
        <p:sp>
          <p:nvSpPr>
            <p:cNvPr id="71688" name="Rectangle 11"/>
            <p:cNvSpPr>
              <a:spLocks noChangeArrowheads="1"/>
            </p:cNvSpPr>
            <p:nvPr/>
          </p:nvSpPr>
          <p:spPr bwMode="auto">
            <a:xfrm>
              <a:off x="739" y="0"/>
              <a:ext cx="1179" cy="253"/>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1200">
                  <a:solidFill>
                    <a:schemeClr val="tx2"/>
                  </a:solidFill>
                  <a:latin typeface="黑体" panose="02010609060101010101" pitchFamily="49" charset="-122"/>
                  <a:ea typeface="楷体_GB2312" pitchFamily="1" charset="-122"/>
                </a:rPr>
                <a:t>投在廣島和</a:t>
              </a:r>
              <a:r>
                <a:rPr lang="zh-CN" altLang="zh-CN" sz="1200">
                  <a:solidFill>
                    <a:schemeClr val="tx2"/>
                  </a:solidFill>
                  <a:ea typeface="楷体_GB2312" pitchFamily="1" charset="-122"/>
                </a:rPr>
                <a:t>长崎</a:t>
              </a:r>
              <a:r>
                <a:rPr lang="zh-CN" altLang="zh-CN" sz="1200">
                  <a:solidFill>
                    <a:schemeClr val="tx2"/>
                  </a:solidFill>
                  <a:latin typeface="黑体" panose="02010609060101010101" pitchFamily="49" charset="-122"/>
                  <a:ea typeface="楷体_GB2312" pitchFamily="1" charset="-122"/>
                </a:rPr>
                <a:t>原子彈</a:t>
              </a:r>
              <a:r>
                <a:rPr lang="zh-CN" altLang="zh-CN" sz="2800">
                  <a:solidFill>
                    <a:srgbClr val="FF0000"/>
                  </a:solidFill>
                  <a:latin typeface="黑体" panose="02010609060101010101" pitchFamily="49" charset="-122"/>
                  <a:ea typeface="黑体" panose="02010609060101010101" pitchFamily="49" charset="-122"/>
                </a:rPr>
                <a:t> </a:t>
              </a:r>
              <a:endParaRPr lang="zh-CN" altLang="zh-CN" sz="2800">
                <a:solidFill>
                  <a:srgbClr val="FF0000"/>
                </a:solidFill>
                <a:latin typeface="黑体" panose="02010609060101010101" pitchFamily="49" charset="-122"/>
                <a:ea typeface="黑体" panose="02010609060101010101" pitchFamily="49" charset="-122"/>
              </a:endParaRPr>
            </a:p>
          </p:txBody>
        </p:sp>
        <p:pic>
          <p:nvPicPr>
            <p:cNvPr id="71689"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 y="363"/>
              <a:ext cx="1103" cy="1769"/>
            </a:xfrm>
            <a:prstGeom prst="rect">
              <a:avLst/>
            </a:prstGeom>
            <a:noFill/>
            <a:ln w="762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7169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8"/>
              <a:ext cx="1266"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91" name="Text Box 14"/>
            <p:cNvSpPr txBox="1">
              <a:spLocks noChangeArrowheads="1"/>
            </p:cNvSpPr>
            <p:nvPr/>
          </p:nvSpPr>
          <p:spPr bwMode="auto">
            <a:xfrm>
              <a:off x="59" y="1996"/>
              <a:ext cx="1218" cy="149"/>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1400">
                  <a:solidFill>
                    <a:schemeClr val="bg1"/>
                  </a:solidFill>
                  <a:ea typeface="楷体_GB2312" pitchFamily="1" charset="-122"/>
                </a:rPr>
                <a:t>“</a:t>
              </a:r>
              <a:r>
                <a:rPr lang="zh-CN" altLang="zh-CN" sz="1400">
                  <a:solidFill>
                    <a:schemeClr val="bg1"/>
                  </a:solidFill>
                  <a:latin typeface="楷体_GB2312" pitchFamily="1" charset="-122"/>
                  <a:ea typeface="楷体_GB2312" pitchFamily="1" charset="-122"/>
                </a:rPr>
                <a:t>小男孩</a:t>
              </a:r>
              <a:r>
                <a:rPr lang="zh-CN" altLang="zh-CN" sz="1400">
                  <a:solidFill>
                    <a:schemeClr val="bg1"/>
                  </a:solidFill>
                  <a:ea typeface="楷体_GB2312" pitchFamily="1" charset="-122"/>
                </a:rPr>
                <a:t>”</a:t>
              </a:r>
              <a:r>
                <a:rPr lang="zh-CN" altLang="zh-CN" sz="1400">
                  <a:solidFill>
                    <a:schemeClr val="bg1"/>
                  </a:solidFill>
                  <a:latin typeface="楷体_GB2312" pitchFamily="1" charset="-122"/>
                  <a:ea typeface="楷体_GB2312" pitchFamily="1" charset="-122"/>
                </a:rPr>
                <a:t>(Little boy</a:t>
              </a:r>
              <a:r>
                <a:rPr lang="zh-CN" altLang="zh-CN" sz="1400">
                  <a:solidFill>
                    <a:srgbClr val="0000FF"/>
                  </a:solidFill>
                  <a:latin typeface="黑体" panose="02010609060101010101" pitchFamily="49" charset="-122"/>
                  <a:ea typeface="黑体" panose="02010609060101010101" pitchFamily="49" charset="-122"/>
                </a:rPr>
                <a:t>)</a:t>
              </a:r>
              <a:endParaRPr lang="zh-CN" altLang="zh-CN" sz="1400">
                <a:solidFill>
                  <a:srgbClr val="0000FF"/>
                </a:solidFill>
                <a:latin typeface="黑体" panose="02010609060101010101" pitchFamily="49" charset="-122"/>
                <a:ea typeface="黑体" panose="02010609060101010101" pitchFamily="49" charset="-122"/>
              </a:endParaRPr>
            </a:p>
          </p:txBody>
        </p:sp>
        <p:sp>
          <p:nvSpPr>
            <p:cNvPr id="71692" name="Text Box 15"/>
            <p:cNvSpPr txBox="1">
              <a:spLocks noChangeArrowheads="1"/>
            </p:cNvSpPr>
            <p:nvPr/>
          </p:nvSpPr>
          <p:spPr bwMode="auto">
            <a:xfrm>
              <a:off x="1374" y="1996"/>
              <a:ext cx="982" cy="255"/>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1400">
                  <a:solidFill>
                    <a:schemeClr val="bg1"/>
                  </a:solidFill>
                  <a:ea typeface="楷体_GB2312" pitchFamily="1" charset="-122"/>
                </a:rPr>
                <a:t>“</a:t>
              </a:r>
              <a:r>
                <a:rPr lang="zh-CN" altLang="zh-CN" sz="1400">
                  <a:solidFill>
                    <a:schemeClr val="bg1"/>
                  </a:solidFill>
                  <a:latin typeface="楷体_GB2312" pitchFamily="1" charset="-122"/>
                  <a:ea typeface="楷体_GB2312" pitchFamily="1" charset="-122"/>
                </a:rPr>
                <a:t>胖子</a:t>
              </a:r>
              <a:r>
                <a:rPr lang="zh-CN" altLang="zh-CN" sz="1400">
                  <a:solidFill>
                    <a:schemeClr val="bg1"/>
                  </a:solidFill>
                  <a:ea typeface="楷体_GB2312" pitchFamily="1" charset="-122"/>
                </a:rPr>
                <a:t>”</a:t>
              </a:r>
              <a:r>
                <a:rPr lang="zh-CN" altLang="zh-CN" sz="1400">
                  <a:solidFill>
                    <a:schemeClr val="bg1"/>
                  </a:solidFill>
                  <a:latin typeface="楷体_GB2312" pitchFamily="1" charset="-122"/>
                  <a:ea typeface="楷体_GB2312" pitchFamily="1" charset="-122"/>
                </a:rPr>
                <a:t>（Fat man)</a:t>
              </a:r>
              <a:endParaRPr lang="zh-CN" altLang="zh-CN" sz="1400">
                <a:solidFill>
                  <a:schemeClr val="bg1"/>
                </a:solidFill>
                <a:latin typeface="楷体_GB2312" pitchFamily="1" charset="-122"/>
                <a:ea typeface="楷体_GB2312" pitchFamily="1" charset="-122"/>
              </a:endParaRPr>
            </a:p>
          </p:txBody>
        </p:sp>
      </p:gr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76805"/>
                                        </p:tgtEl>
                                        <p:attrNameLst>
                                          <p:attrName>style.visibility</p:attrName>
                                        </p:attrNameLst>
                                      </p:cBhvr>
                                      <p:to>
                                        <p:strVal val="visible"/>
                                      </p:to>
                                    </p:set>
                                    <p:animEffect transition="in" filter="slide(fromRight)">
                                      <p:cBhvr>
                                        <p:cTn id="7" dur="500"/>
                                        <p:tgtEl>
                                          <p:spTgt spid="7680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76806"/>
                                        </p:tgtEl>
                                        <p:attrNameLst>
                                          <p:attrName>style.visibility</p:attrName>
                                        </p:attrNameLst>
                                      </p:cBhvr>
                                      <p:to>
                                        <p:strVal val="visible"/>
                                      </p:to>
                                    </p:set>
                                    <p:animEffect transition="in" filter="slide(fromBottom)">
                                      <p:cBhvr>
                                        <p:cTn id="12" dur="500"/>
                                        <p:tgtEl>
                                          <p:spTgt spid="7680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76809"/>
                                        </p:tgtEl>
                                        <p:attrNameLst>
                                          <p:attrName>style.visibility</p:attrName>
                                        </p:attrNameLst>
                                      </p:cBhvr>
                                      <p:to>
                                        <p:strVal val="visible"/>
                                      </p:to>
                                    </p:set>
                                    <p:animEffect transition="in" filter="slide(fromLeft)">
                                      <p:cBhvr>
                                        <p:cTn id="17" dur="500"/>
                                        <p:tgtEl>
                                          <p:spTgt spid="7680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76810"/>
                                        </p:tgtEl>
                                        <p:attrNameLst>
                                          <p:attrName>style.visibility</p:attrName>
                                        </p:attrNameLst>
                                      </p:cBhvr>
                                      <p:to>
                                        <p:strVal val="visible"/>
                                      </p:to>
                                    </p:set>
                                    <p:animEffect transition="in" filter="slide(fromBottom)">
                                      <p:cBhvr>
                                        <p:cTn id="22" dur="500"/>
                                        <p:tgtEl>
                                          <p:spTgt spid="76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5" grpId="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Text Box 5"/>
          <p:cNvSpPr txBox="1">
            <a:spLocks noChangeArrowheads="1"/>
          </p:cNvSpPr>
          <p:nvPr/>
        </p:nvSpPr>
        <p:spPr bwMode="auto">
          <a:xfrm>
            <a:off x="2351088" y="1196976"/>
            <a:ext cx="3816350" cy="4524315"/>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400" dirty="0">
                <a:latin typeface="+mn-ea"/>
                <a:ea typeface="+mn-ea"/>
              </a:rPr>
              <a:t>1945年8月15日,日本天皇裕仁以广播”终战诏书”形式宣布接受波茨坦公告.9月2日,日本天皇和政府以及日本大本营的代表签署投降书.10月25日，中国政府在台湾举行受降仪式。根据波茨坦公告，被日本占领的台湾以及澎湖列岛由中国收回。这成为抗日战争取得完全胜利的重要标志。</a:t>
            </a:r>
            <a:endParaRPr lang="zh-CN" altLang="zh-CN" sz="2400" dirty="0">
              <a:latin typeface="+mn-ea"/>
              <a:ea typeface="+mn-ea"/>
            </a:endParaRPr>
          </a:p>
        </p:txBody>
      </p:sp>
      <p:grpSp>
        <p:nvGrpSpPr>
          <p:cNvPr id="77830" name="Group 6"/>
          <p:cNvGrpSpPr/>
          <p:nvPr/>
        </p:nvGrpSpPr>
        <p:grpSpPr bwMode="auto">
          <a:xfrm>
            <a:off x="6311901" y="1196975"/>
            <a:ext cx="3617913" cy="4464050"/>
            <a:chOff x="0" y="0"/>
            <a:chExt cx="2279" cy="2812"/>
          </a:xfrm>
        </p:grpSpPr>
        <p:grpSp>
          <p:nvGrpSpPr>
            <p:cNvPr id="72710" name="Group 7"/>
            <p:cNvGrpSpPr/>
            <p:nvPr/>
          </p:nvGrpSpPr>
          <p:grpSpPr bwMode="auto">
            <a:xfrm>
              <a:off x="0" y="0"/>
              <a:ext cx="2279" cy="2812"/>
              <a:chOff x="0" y="0"/>
              <a:chExt cx="2097" cy="2631"/>
            </a:xfrm>
          </p:grpSpPr>
          <p:pic>
            <p:nvPicPr>
              <p:cNvPr id="72714"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2097" cy="2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715" name="Rectangle 9"/>
              <p:cNvSpPr>
                <a:spLocks noChangeArrowheads="1"/>
              </p:cNvSpPr>
              <p:nvPr/>
            </p:nvSpPr>
            <p:spPr bwMode="auto">
              <a:xfrm>
                <a:off x="1054" y="2372"/>
                <a:ext cx="1015" cy="198"/>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1600">
                    <a:solidFill>
                      <a:schemeClr val="bg1"/>
                    </a:solidFill>
                    <a:latin typeface="楷体_GB2312" pitchFamily="1" charset="-122"/>
                    <a:ea typeface="楷体_GB2312" pitchFamily="1" charset="-122"/>
                  </a:rPr>
                  <a:t>日本投降仪式</a:t>
                </a:r>
                <a:endParaRPr lang="zh-CN" altLang="zh-CN" sz="1600">
                  <a:solidFill>
                    <a:schemeClr val="bg1"/>
                  </a:solidFill>
                  <a:ea typeface="楷体_GB2312" pitchFamily="1" charset="-122"/>
                </a:endParaRPr>
              </a:p>
            </p:txBody>
          </p:sp>
        </p:grpSp>
        <p:grpSp>
          <p:nvGrpSpPr>
            <p:cNvPr id="72711" name="Group 10"/>
            <p:cNvGrpSpPr/>
            <p:nvPr/>
          </p:nvGrpSpPr>
          <p:grpSpPr bwMode="auto">
            <a:xfrm>
              <a:off x="1179" y="45"/>
              <a:ext cx="1064" cy="1270"/>
              <a:chOff x="0" y="0"/>
              <a:chExt cx="1064" cy="1270"/>
            </a:xfrm>
          </p:grpSpPr>
          <p:pic>
            <p:nvPicPr>
              <p:cNvPr id="72712"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3" name="Rectangle 12"/>
              <p:cNvSpPr>
                <a:spLocks noChangeArrowheads="1"/>
              </p:cNvSpPr>
              <p:nvPr/>
            </p:nvSpPr>
            <p:spPr bwMode="auto">
              <a:xfrm>
                <a:off x="91" y="1043"/>
                <a:ext cx="907" cy="212"/>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1600">
                    <a:solidFill>
                      <a:schemeClr val="bg1"/>
                    </a:solidFill>
                    <a:latin typeface="楷体_GB2312" pitchFamily="1" charset="-122"/>
                    <a:ea typeface="楷体_GB2312" pitchFamily="1" charset="-122"/>
                  </a:rPr>
                  <a:t>日本</a:t>
                </a:r>
                <a:r>
                  <a:rPr lang="zh-CN" altLang="zh-CN" sz="1600">
                    <a:solidFill>
                      <a:schemeClr val="bg1"/>
                    </a:solidFill>
                    <a:ea typeface="楷体_GB2312" pitchFamily="1" charset="-122"/>
                  </a:rPr>
                  <a:t>裕仁天皇</a:t>
                </a:r>
                <a:endParaRPr lang="zh-CN" altLang="zh-CN" sz="1600">
                  <a:solidFill>
                    <a:schemeClr val="bg1"/>
                  </a:solidFill>
                  <a:ea typeface="楷体_GB2312" pitchFamily="1" charset="-122"/>
                </a:endParaRPr>
              </a:p>
            </p:txBody>
          </p:sp>
        </p:grpSp>
      </p:gr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77829"/>
                                        </p:tgtEl>
                                        <p:attrNameLst>
                                          <p:attrName>style.visibility</p:attrName>
                                        </p:attrNameLst>
                                      </p:cBhvr>
                                      <p:to>
                                        <p:strVal val="visible"/>
                                      </p:to>
                                    </p:set>
                                    <p:animEffect transition="in" filter="slide(fromLeft)">
                                      <p:cBhvr>
                                        <p:cTn id="7" dur="500"/>
                                        <p:tgtEl>
                                          <p:spTgt spid="7782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77830"/>
                                        </p:tgtEl>
                                        <p:attrNameLst>
                                          <p:attrName>style.visibility</p:attrName>
                                        </p:attrNameLst>
                                      </p:cBhvr>
                                      <p:to>
                                        <p:strVal val="visible"/>
                                      </p:to>
                                    </p:set>
                                    <p:animEffect transition="in" filter="slide(fromRight)">
                                      <p:cBhvr>
                                        <p:cTn id="12" dur="500"/>
                                        <p:tgtEl>
                                          <p:spTgt spid="77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9"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Rot="1" noChangeArrowheads="1"/>
          </p:cNvSpPr>
          <p:nvPr/>
        </p:nvSpPr>
        <p:spPr bwMode="auto">
          <a:xfrm>
            <a:off x="1828801" y="836613"/>
            <a:ext cx="8588375" cy="100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3000" dirty="0">
                <a:solidFill>
                  <a:schemeClr val="tx2"/>
                </a:solidFill>
                <a:ea typeface="黑体" panose="02010609060101010101" pitchFamily="49" charset="-122"/>
              </a:rPr>
              <a:t>             </a:t>
            </a:r>
            <a:r>
              <a:rPr lang="zh-CN" altLang="zh-CN" sz="3000" b="1" dirty="0">
                <a:ea typeface="黑体" panose="02010609060101010101" pitchFamily="49" charset="-122"/>
              </a:rPr>
              <a:t>二、中国人民抗日战争</a:t>
            </a:r>
            <a:endParaRPr lang="zh-CN" altLang="zh-CN" sz="3000" b="1" dirty="0">
              <a:ea typeface="黑体" panose="02010609060101010101" pitchFamily="49" charset="-122"/>
            </a:endParaRPr>
          </a:p>
          <a:p>
            <a:pPr algn="ctr" eaLnBrk="1" hangingPunct="1">
              <a:spcBef>
                <a:spcPct val="0"/>
              </a:spcBef>
              <a:buClrTx/>
              <a:buFont typeface="Arial" panose="020B0604020202020204" pitchFamily="34" charset="0"/>
              <a:buNone/>
            </a:pPr>
            <a:r>
              <a:rPr lang="zh-CN" altLang="zh-CN" sz="3000" b="1" dirty="0">
                <a:ea typeface="黑体" panose="02010609060101010101" pitchFamily="49" charset="-122"/>
              </a:rPr>
              <a:t>        在世界反法西斯战争中的地位</a:t>
            </a:r>
            <a:endParaRPr lang="zh-CN" altLang="zh-CN" sz="3000" b="1" dirty="0">
              <a:ea typeface="黑体" panose="02010609060101010101" pitchFamily="49" charset="-122"/>
            </a:endParaRPr>
          </a:p>
        </p:txBody>
      </p:sp>
      <p:sp>
        <p:nvSpPr>
          <p:cNvPr id="78851" name="Text Box 3"/>
          <p:cNvSpPr txBox="1">
            <a:spLocks noChangeArrowheads="1"/>
          </p:cNvSpPr>
          <p:nvPr/>
        </p:nvSpPr>
        <p:spPr bwMode="auto">
          <a:xfrm>
            <a:off x="2279650" y="2133600"/>
            <a:ext cx="4535488" cy="446088"/>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400" b="1" dirty="0">
                <a:ea typeface="黑体" panose="02010609060101010101" pitchFamily="49" charset="-122"/>
              </a:rPr>
              <a:t>世界反法西斯战争的东方主战场</a:t>
            </a:r>
            <a:endParaRPr lang="zh-CN" altLang="zh-CN" sz="2400" b="1" dirty="0">
              <a:ea typeface="黑体" panose="02010609060101010101" pitchFamily="49" charset="-122"/>
            </a:endParaRPr>
          </a:p>
        </p:txBody>
      </p:sp>
      <p:sp>
        <p:nvSpPr>
          <p:cNvPr id="78855" name="Text Box 7"/>
          <p:cNvSpPr txBox="1">
            <a:spLocks noChangeArrowheads="1"/>
          </p:cNvSpPr>
          <p:nvPr/>
        </p:nvSpPr>
        <p:spPr bwMode="auto">
          <a:xfrm>
            <a:off x="2279650" y="2708276"/>
            <a:ext cx="4533900" cy="3785652"/>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400" dirty="0">
                <a:latin typeface="+mn-ea"/>
                <a:ea typeface="+mn-ea"/>
              </a:rPr>
              <a:t>中国坚持持久抗战，抗击和牵制着日本陆军主力，为同盟国军队实施战略反攻创造了有利条件。中国作为亚洲太平洋地区盟军对日作战的重要后方基地，还为盟国提供了大量战略物资和军事情报。总之，中国是全世界参加反法西斯战争的五个最大的国家之一，是在亚洲大陆上反对日本侵略者的主要国家。</a:t>
            </a:r>
            <a:endParaRPr lang="zh-CN" altLang="zh-CN" sz="2400" dirty="0">
              <a:latin typeface="+mn-ea"/>
              <a:ea typeface="+mn-ea"/>
            </a:endParaRPr>
          </a:p>
        </p:txBody>
      </p:sp>
      <p:pic>
        <p:nvPicPr>
          <p:cNvPr id="78856"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88164" y="2133601"/>
            <a:ext cx="3095625" cy="299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7" name="Picture 9">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164" y="2852738"/>
            <a:ext cx="309562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850"/>
                                        </p:tgtEl>
                                        <p:attrNameLst>
                                          <p:attrName>style.visibility</p:attrName>
                                        </p:attrNameLst>
                                      </p:cBhvr>
                                      <p:to>
                                        <p:strVal val="visible"/>
                                      </p:to>
                                    </p:set>
                                    <p:animEffect transition="in" filter="blinds(horizontal)">
                                      <p:cBhvr>
                                        <p:cTn id="7" dur="500"/>
                                        <p:tgtEl>
                                          <p:spTgt spid="7885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8851"/>
                                        </p:tgtEl>
                                        <p:attrNameLst>
                                          <p:attrName>style.visibility</p:attrName>
                                        </p:attrNameLst>
                                      </p:cBhvr>
                                      <p:to>
                                        <p:strVal val="visible"/>
                                      </p:to>
                                    </p:set>
                                    <p:animEffect transition="in" filter="box(in)">
                                      <p:cBhvr>
                                        <p:cTn id="12" dur="500"/>
                                        <p:tgtEl>
                                          <p:spTgt spid="7885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78855"/>
                                        </p:tgtEl>
                                        <p:attrNameLst>
                                          <p:attrName>style.visibility</p:attrName>
                                        </p:attrNameLst>
                                      </p:cBhvr>
                                      <p:to>
                                        <p:strVal val="visible"/>
                                      </p:to>
                                    </p:set>
                                    <p:animEffect transition="in" filter="slide(fromLeft)">
                                      <p:cBhvr>
                                        <p:cTn id="17" dur="500"/>
                                        <p:tgtEl>
                                          <p:spTgt spid="7885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78856"/>
                                        </p:tgtEl>
                                        <p:attrNameLst>
                                          <p:attrName>style.visibility</p:attrName>
                                        </p:attrNameLst>
                                      </p:cBhvr>
                                      <p:to>
                                        <p:strVal val="visible"/>
                                      </p:to>
                                    </p:set>
                                    <p:animEffect transition="in" filter="slide(fromRight)">
                                      <p:cBhvr>
                                        <p:cTn id="22" dur="500"/>
                                        <p:tgtEl>
                                          <p:spTgt spid="7885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78857"/>
                                        </p:tgtEl>
                                        <p:attrNameLst>
                                          <p:attrName>style.visibility</p:attrName>
                                        </p:attrNameLst>
                                      </p:cBhvr>
                                      <p:to>
                                        <p:strVal val="visible"/>
                                      </p:to>
                                    </p:set>
                                    <p:animEffect transition="in" filter="slide(fromBottom)">
                                      <p:cBhvr>
                                        <p:cTn id="27" dur="500"/>
                                        <p:tgtEl>
                                          <p:spTgt spid="788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0" grpId="0" autoUpdateAnimBg="0"/>
      <p:bldP spid="78851" grpId="0" animBg="1" autoUpdateAnimBg="0"/>
      <p:bldP spid="78855" grpId="0" animBg="1"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p:cNvSpPr txBox="1">
            <a:spLocks noChangeArrowheads="1"/>
          </p:cNvSpPr>
          <p:nvPr/>
        </p:nvSpPr>
        <p:spPr bwMode="auto">
          <a:xfrm>
            <a:off x="7175500" y="1125539"/>
            <a:ext cx="2374900" cy="1150937"/>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400" b="1" dirty="0">
                <a:ea typeface="黑体" panose="02010609060101010101" pitchFamily="49" charset="-122"/>
              </a:rPr>
              <a:t>世界反法西斯力量对中国的援助</a:t>
            </a:r>
            <a:endParaRPr lang="zh-CN" altLang="zh-CN" sz="2400" b="1" dirty="0">
              <a:ea typeface="黑体" panose="02010609060101010101" pitchFamily="49" charset="-122"/>
            </a:endParaRPr>
          </a:p>
        </p:txBody>
      </p:sp>
      <p:sp>
        <p:nvSpPr>
          <p:cNvPr id="79875" name="Text Box 3"/>
          <p:cNvSpPr txBox="1">
            <a:spLocks noChangeArrowheads="1"/>
          </p:cNvSpPr>
          <p:nvPr/>
        </p:nvSpPr>
        <p:spPr bwMode="auto">
          <a:xfrm>
            <a:off x="6527800" y="2636838"/>
            <a:ext cx="3024188" cy="931862"/>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Font typeface="Arial" panose="020B0604020202020204" pitchFamily="34" charset="0"/>
              <a:buNone/>
            </a:pPr>
            <a:r>
              <a:rPr lang="zh-CN" altLang="zh-CN" sz="2200" b="1" dirty="0">
                <a:ea typeface="仿宋_GB2312" pitchFamily="1" charset="-122"/>
              </a:rPr>
              <a:t>苏联是最早为中国抗日战争提供援助的国家。</a:t>
            </a:r>
            <a:r>
              <a:rPr lang="zh-CN" altLang="zh-CN" sz="2400" b="1" dirty="0">
                <a:solidFill>
                  <a:srgbClr val="990033"/>
                </a:solidFill>
                <a:ea typeface="楷体_GB2312" pitchFamily="1" charset="-122"/>
              </a:rPr>
              <a:t>      </a:t>
            </a:r>
            <a:endParaRPr lang="zh-CN" altLang="zh-CN" sz="2400" b="1" dirty="0">
              <a:solidFill>
                <a:srgbClr val="990033"/>
              </a:solidFill>
              <a:ea typeface="楷体_GB2312" pitchFamily="1" charset="-122"/>
            </a:endParaRPr>
          </a:p>
        </p:txBody>
      </p:sp>
      <p:grpSp>
        <p:nvGrpSpPr>
          <p:cNvPr id="79876" name="Group 4"/>
          <p:cNvGrpSpPr/>
          <p:nvPr/>
        </p:nvGrpSpPr>
        <p:grpSpPr bwMode="auto">
          <a:xfrm>
            <a:off x="2424114" y="1125539"/>
            <a:ext cx="1800225" cy="2488755"/>
            <a:chOff x="0" y="0"/>
            <a:chExt cx="1052" cy="1729"/>
          </a:xfrm>
        </p:grpSpPr>
        <p:pic>
          <p:nvPicPr>
            <p:cNvPr id="74766"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052" cy="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7" name="Rectangle 6"/>
            <p:cNvSpPr>
              <a:spLocks noChangeArrowheads="1"/>
            </p:cNvSpPr>
            <p:nvPr/>
          </p:nvSpPr>
          <p:spPr bwMode="auto">
            <a:xfrm>
              <a:off x="136" y="1451"/>
              <a:ext cx="756" cy="278"/>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2000">
                  <a:solidFill>
                    <a:schemeClr val="bg1"/>
                  </a:solidFill>
                  <a:latin typeface="楷体_GB2312" pitchFamily="1" charset="-122"/>
                  <a:ea typeface="楷体_GB2312" pitchFamily="1" charset="-122"/>
                </a:rPr>
                <a:t>陈纳德</a:t>
              </a:r>
              <a:endParaRPr lang="zh-CN" altLang="zh-CN" sz="2000">
                <a:solidFill>
                  <a:schemeClr val="bg1"/>
                </a:solidFill>
                <a:latin typeface="楷体_GB2312" pitchFamily="1" charset="-122"/>
                <a:ea typeface="楷体_GB2312" pitchFamily="1" charset="-122"/>
              </a:endParaRPr>
            </a:p>
          </p:txBody>
        </p:sp>
      </p:grpSp>
      <p:grpSp>
        <p:nvGrpSpPr>
          <p:cNvPr id="79879" name="Group 7"/>
          <p:cNvGrpSpPr/>
          <p:nvPr/>
        </p:nvGrpSpPr>
        <p:grpSpPr bwMode="auto">
          <a:xfrm>
            <a:off x="4224339" y="1125538"/>
            <a:ext cx="1844675" cy="2482850"/>
            <a:chOff x="0" y="0"/>
            <a:chExt cx="1026" cy="1781"/>
          </a:xfrm>
        </p:grpSpPr>
        <p:pic>
          <p:nvPicPr>
            <p:cNvPr id="7476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6" cy="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5" name="Rectangle 9"/>
            <p:cNvSpPr>
              <a:spLocks noChangeArrowheads="1"/>
            </p:cNvSpPr>
            <p:nvPr/>
          </p:nvSpPr>
          <p:spPr bwMode="auto">
            <a:xfrm>
              <a:off x="182" y="1496"/>
              <a:ext cx="771" cy="285"/>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2000">
                  <a:solidFill>
                    <a:schemeClr val="bg1"/>
                  </a:solidFill>
                  <a:latin typeface="楷体_GB2312" pitchFamily="1" charset="-122"/>
                  <a:ea typeface="楷体_GB2312" pitchFamily="1" charset="-122"/>
                </a:rPr>
                <a:t>白求恩</a:t>
              </a:r>
              <a:endParaRPr lang="zh-CN" altLang="zh-CN" sz="2000">
                <a:solidFill>
                  <a:schemeClr val="bg1"/>
                </a:solidFill>
                <a:latin typeface="楷体_GB2312" pitchFamily="1" charset="-122"/>
                <a:ea typeface="楷体_GB2312" pitchFamily="1" charset="-122"/>
              </a:endParaRPr>
            </a:p>
          </p:txBody>
        </p:sp>
      </p:grpSp>
      <p:sp>
        <p:nvSpPr>
          <p:cNvPr id="79882" name="Rectangle 10"/>
          <p:cNvSpPr>
            <a:spLocks noChangeArrowheads="1"/>
          </p:cNvSpPr>
          <p:nvPr/>
        </p:nvSpPr>
        <p:spPr bwMode="auto">
          <a:xfrm>
            <a:off x="5591175" y="3789363"/>
            <a:ext cx="3962400" cy="2189162"/>
          </a:xfrm>
          <a:prstGeom prst="rect">
            <a:avLst/>
          </a:prstGeom>
          <a:solidFill>
            <a:srgbClr val="CC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5000"/>
              </a:lnSpc>
              <a:spcBef>
                <a:spcPct val="50000"/>
              </a:spcBef>
              <a:buClrTx/>
              <a:buFont typeface="Arial" panose="020B0604020202020204" pitchFamily="34" charset="0"/>
              <a:buNone/>
            </a:pPr>
            <a:r>
              <a:rPr lang="zh-CN" altLang="zh-CN" sz="2200" b="1" dirty="0">
                <a:latin typeface="黑体" panose="02010609060101010101" pitchFamily="49" charset="-122"/>
                <a:ea typeface="黑体" panose="02010609060101010101" pitchFamily="49" charset="-122"/>
              </a:rPr>
              <a:t>美国陆军航空队退役军官陈纳德组建美国志愿队（即“飞虎队”）来华参加对日作战。</a:t>
            </a:r>
            <a:endParaRPr lang="zh-CN" altLang="zh-CN" sz="2200" b="1" dirty="0">
              <a:latin typeface="黑体" panose="02010609060101010101" pitchFamily="49" charset="-122"/>
              <a:ea typeface="黑体" panose="02010609060101010101" pitchFamily="49" charset="-122"/>
            </a:endParaRPr>
          </a:p>
          <a:p>
            <a:pPr algn="just" eaLnBrk="1" hangingPunct="1">
              <a:lnSpc>
                <a:spcPct val="115000"/>
              </a:lnSpc>
              <a:spcBef>
                <a:spcPct val="50000"/>
              </a:spcBef>
              <a:buClrTx/>
              <a:buFont typeface="Arial" panose="020B0604020202020204" pitchFamily="34" charset="0"/>
              <a:buNone/>
            </a:pPr>
            <a:r>
              <a:rPr lang="zh-CN" altLang="zh-CN" sz="2200" b="1" dirty="0">
                <a:latin typeface="黑体" panose="02010609060101010101" pitchFamily="49" charset="-122"/>
                <a:ea typeface="黑体" panose="02010609060101010101" pitchFamily="49" charset="-122"/>
              </a:rPr>
              <a:t>英国及法国等国也向中国提供了经济援助或军事合作。</a:t>
            </a:r>
            <a:endParaRPr lang="zh-CN" altLang="zh-CN" sz="2200" b="1" dirty="0">
              <a:latin typeface="黑体" panose="02010609060101010101" pitchFamily="49" charset="-122"/>
              <a:ea typeface="黑体" panose="02010609060101010101" pitchFamily="49" charset="-122"/>
            </a:endParaRPr>
          </a:p>
        </p:txBody>
      </p:sp>
      <p:pic>
        <p:nvPicPr>
          <p:cNvPr id="79886" name="Picture 14">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114" y="3716338"/>
            <a:ext cx="309562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874"/>
                                        </p:tgtEl>
                                        <p:attrNameLst>
                                          <p:attrName>style.visibility</p:attrName>
                                        </p:attrNameLst>
                                      </p:cBhvr>
                                      <p:to>
                                        <p:strVal val="visible"/>
                                      </p:to>
                                    </p:set>
                                    <p:anim calcmode="lin" valueType="num">
                                      <p:cBhvr additive="base">
                                        <p:cTn id="7" dur="500" fill="hold"/>
                                        <p:tgtEl>
                                          <p:spTgt spid="79874"/>
                                        </p:tgtEl>
                                        <p:attrNameLst>
                                          <p:attrName>ppt_x</p:attrName>
                                        </p:attrNameLst>
                                      </p:cBhvr>
                                      <p:tavLst>
                                        <p:tav tm="0">
                                          <p:val>
                                            <p:strVal val="#ppt_x"/>
                                          </p:val>
                                        </p:tav>
                                        <p:tav tm="100000">
                                          <p:val>
                                            <p:strVal val="#ppt_x"/>
                                          </p:val>
                                        </p:tav>
                                      </p:tavLst>
                                    </p:anim>
                                    <p:anim calcmode="lin" valueType="num">
                                      <p:cBhvr additive="base">
                                        <p:cTn id="8" dur="500" fill="hold"/>
                                        <p:tgtEl>
                                          <p:spTgt spid="798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9875"/>
                                        </p:tgtEl>
                                        <p:attrNameLst>
                                          <p:attrName>style.visibility</p:attrName>
                                        </p:attrNameLst>
                                      </p:cBhvr>
                                      <p:to>
                                        <p:strVal val="visible"/>
                                      </p:to>
                                    </p:set>
                                    <p:anim calcmode="lin" valueType="num">
                                      <p:cBhvr additive="base">
                                        <p:cTn id="13" dur="500" fill="hold"/>
                                        <p:tgtEl>
                                          <p:spTgt spid="79875"/>
                                        </p:tgtEl>
                                        <p:attrNameLst>
                                          <p:attrName>ppt_x</p:attrName>
                                        </p:attrNameLst>
                                      </p:cBhvr>
                                      <p:tavLst>
                                        <p:tav tm="0">
                                          <p:val>
                                            <p:strVal val="#ppt_x"/>
                                          </p:val>
                                        </p:tav>
                                        <p:tav tm="100000">
                                          <p:val>
                                            <p:strVal val="#ppt_x"/>
                                          </p:val>
                                        </p:tav>
                                      </p:tavLst>
                                    </p:anim>
                                    <p:anim calcmode="lin" valueType="num">
                                      <p:cBhvr additive="base">
                                        <p:cTn id="14" dur="500" fill="hold"/>
                                        <p:tgtEl>
                                          <p:spTgt spid="7987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79882"/>
                                        </p:tgtEl>
                                        <p:attrNameLst>
                                          <p:attrName>style.visibility</p:attrName>
                                        </p:attrNameLst>
                                      </p:cBhvr>
                                      <p:to>
                                        <p:strVal val="visible"/>
                                      </p:to>
                                    </p:set>
                                    <p:animEffect transition="in" filter="slide(fromBottom)">
                                      <p:cBhvr>
                                        <p:cTn id="19" dur="500"/>
                                        <p:tgtEl>
                                          <p:spTgt spid="79882"/>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2" fill="hold" nodeType="clickEffect">
                                  <p:stCondLst>
                                    <p:cond delay="0"/>
                                  </p:stCondLst>
                                  <p:childTnLst>
                                    <p:set>
                                      <p:cBhvr>
                                        <p:cTn id="23" dur="1" fill="hold">
                                          <p:stCondLst>
                                            <p:cond delay="0"/>
                                          </p:stCondLst>
                                        </p:cTn>
                                        <p:tgtEl>
                                          <p:spTgt spid="79876"/>
                                        </p:tgtEl>
                                        <p:attrNameLst>
                                          <p:attrName>style.visibility</p:attrName>
                                        </p:attrNameLst>
                                      </p:cBhvr>
                                      <p:to>
                                        <p:strVal val="visible"/>
                                      </p:to>
                                    </p:set>
                                    <p:animEffect transition="in" filter="slide(fromRight)">
                                      <p:cBhvr>
                                        <p:cTn id="24" dur="500"/>
                                        <p:tgtEl>
                                          <p:spTgt spid="79876"/>
                                        </p:tgtEl>
                                      </p:cBhvr>
                                    </p:animEffect>
                                  </p:childTnLst>
                                </p:cTn>
                              </p:par>
                              <p:par>
                                <p:cTn id="25" presetID="12" presetClass="entr" presetSubtype="2" fill="hold" nodeType="withEffect">
                                  <p:stCondLst>
                                    <p:cond delay="0"/>
                                  </p:stCondLst>
                                  <p:childTnLst>
                                    <p:set>
                                      <p:cBhvr>
                                        <p:cTn id="26" dur="1" fill="hold">
                                          <p:stCondLst>
                                            <p:cond delay="0"/>
                                          </p:stCondLst>
                                        </p:cTn>
                                        <p:tgtEl>
                                          <p:spTgt spid="79879"/>
                                        </p:tgtEl>
                                        <p:attrNameLst>
                                          <p:attrName>style.visibility</p:attrName>
                                        </p:attrNameLst>
                                      </p:cBhvr>
                                      <p:to>
                                        <p:strVal val="visible"/>
                                      </p:to>
                                    </p:set>
                                    <p:animEffect transition="in" filter="slide(fromRight)">
                                      <p:cBhvr>
                                        <p:cTn id="27" dur="500"/>
                                        <p:tgtEl>
                                          <p:spTgt spid="79879"/>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79886"/>
                                        </p:tgtEl>
                                        <p:attrNameLst>
                                          <p:attrName>style.visibility</p:attrName>
                                        </p:attrNameLst>
                                      </p:cBhvr>
                                      <p:to>
                                        <p:strVal val="visible"/>
                                      </p:to>
                                    </p:set>
                                    <p:animEffect transition="in" filter="slide(fromBottom)">
                                      <p:cBhvr>
                                        <p:cTn id="32" dur="500"/>
                                        <p:tgtEl>
                                          <p:spTgt spid="79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animBg="1" autoUpdateAnimBg="0"/>
      <p:bldP spid="79875" grpId="0" animBg="1" autoUpdateAnimBg="0"/>
      <p:bldP spid="79882" grpId="0" animBg="1"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Rot="1" noChangeArrowheads="1"/>
          </p:cNvSpPr>
          <p:nvPr/>
        </p:nvSpPr>
        <p:spPr bwMode="auto">
          <a:xfrm>
            <a:off x="3575050" y="908051"/>
            <a:ext cx="5113338"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zh-CN" sz="3000" b="1" dirty="0">
                <a:latin typeface="黑体" panose="02010609060101010101" pitchFamily="49" charset="-122"/>
                <a:ea typeface="黑体" panose="02010609060101010101" pitchFamily="49" charset="-122"/>
              </a:rPr>
              <a:t>三、抗日战争胜利的</a:t>
            </a:r>
            <a:endParaRPr lang="zh-CN" altLang="zh-CN" sz="3000" b="1" dirty="0">
              <a:latin typeface="黑体" panose="02010609060101010101" pitchFamily="49" charset="-122"/>
              <a:ea typeface="黑体" panose="02010609060101010101" pitchFamily="49" charset="-122"/>
            </a:endParaRPr>
          </a:p>
          <a:p>
            <a:pPr eaLnBrk="1" hangingPunct="1">
              <a:spcBef>
                <a:spcPct val="0"/>
              </a:spcBef>
              <a:buClrTx/>
              <a:buFont typeface="Arial" panose="020B0604020202020204" pitchFamily="34" charset="0"/>
              <a:buNone/>
            </a:pPr>
            <a:r>
              <a:rPr lang="zh-CN" altLang="zh-CN" sz="3000" b="1" dirty="0">
                <a:latin typeface="黑体" panose="02010609060101010101" pitchFamily="49" charset="-122"/>
                <a:ea typeface="黑体" panose="02010609060101010101" pitchFamily="49" charset="-122"/>
              </a:rPr>
              <a:t>    意义、原因和基本经验</a:t>
            </a:r>
            <a:endParaRPr lang="zh-CN" altLang="zh-CN" sz="3000" b="1" dirty="0">
              <a:latin typeface="黑体" panose="02010609060101010101" pitchFamily="49" charset="-122"/>
              <a:ea typeface="黑体" panose="02010609060101010101" pitchFamily="49" charset="-122"/>
            </a:endParaRPr>
          </a:p>
        </p:txBody>
      </p:sp>
      <p:sp>
        <p:nvSpPr>
          <p:cNvPr id="80899" name="Text Box 3"/>
          <p:cNvSpPr txBox="1">
            <a:spLocks noChangeArrowheads="1"/>
          </p:cNvSpPr>
          <p:nvPr/>
        </p:nvSpPr>
        <p:spPr bwMode="auto">
          <a:xfrm>
            <a:off x="2279651" y="2133601"/>
            <a:ext cx="4176713" cy="57626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800" b="1" dirty="0">
                <a:ea typeface="黑体" panose="02010609060101010101" pitchFamily="49" charset="-122"/>
              </a:rPr>
              <a:t>抗日战争胜利的意义</a:t>
            </a:r>
            <a:endParaRPr lang="zh-CN" altLang="zh-CN" sz="2800" b="1" dirty="0">
              <a:ea typeface="黑体" panose="02010609060101010101" pitchFamily="49" charset="-122"/>
            </a:endParaRPr>
          </a:p>
        </p:txBody>
      </p:sp>
      <p:grpSp>
        <p:nvGrpSpPr>
          <p:cNvPr id="80903" name="Group 7"/>
          <p:cNvGrpSpPr/>
          <p:nvPr/>
        </p:nvGrpSpPr>
        <p:grpSpPr bwMode="auto">
          <a:xfrm>
            <a:off x="6600826" y="2205038"/>
            <a:ext cx="3382963" cy="3833812"/>
            <a:chOff x="0" y="0"/>
            <a:chExt cx="1098" cy="3043"/>
          </a:xfrm>
        </p:grpSpPr>
        <p:graphicFrame>
          <p:nvGraphicFramePr>
            <p:cNvPr id="75787" name="Object 8"/>
            <p:cNvGraphicFramePr>
              <a:graphicFrameLocks noChangeAspect="1"/>
            </p:cNvGraphicFramePr>
            <p:nvPr/>
          </p:nvGraphicFramePr>
          <p:xfrm>
            <a:off x="0" y="0"/>
            <a:ext cx="1098" cy="2811"/>
          </p:xfrm>
          <a:graphic>
            <a:graphicData uri="http://schemas.openxmlformats.org/presentationml/2006/ole">
              <mc:AlternateContent xmlns:mc="http://schemas.openxmlformats.org/markup-compatibility/2006">
                <mc:Choice xmlns:v="urn:schemas-microsoft-com:vml" Requires="v">
                  <p:oleObj spid="_x0000_s2070" name="" r:id="rId1" imgW="5495925" imgH="3438525" progId="Paint.Picture">
                    <p:embed/>
                  </p:oleObj>
                </mc:Choice>
                <mc:Fallback>
                  <p:oleObj name="" r:id="rId1" imgW="5495925" imgH="3438525" progId="Paint.Picture">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98" cy="2811"/>
                        </a:xfrm>
                        <a:prstGeom prst="rect">
                          <a:avLst/>
                        </a:prstGeom>
                        <a:noFill/>
                        <a:ln w="57150">
                          <a:solidFill>
                            <a:srgbClr val="9966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88" name="Text Box 9"/>
            <p:cNvSpPr txBox="1">
              <a:spLocks noChangeArrowheads="1"/>
            </p:cNvSpPr>
            <p:nvPr/>
          </p:nvSpPr>
          <p:spPr bwMode="auto">
            <a:xfrm>
              <a:off x="90" y="2316"/>
              <a:ext cx="980" cy="72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Tx/>
                <a:buFont typeface="Arial" panose="020B0604020202020204" pitchFamily="34" charset="0"/>
                <a:buNone/>
              </a:pPr>
              <a:r>
                <a:rPr lang="zh-CN" altLang="zh-CN" sz="1800">
                  <a:solidFill>
                    <a:schemeClr val="bg1"/>
                  </a:solidFill>
                  <a:latin typeface="Times New Roman" panose="02020603050405020304" pitchFamily="18" charset="0"/>
                  <a:ea typeface="楷体_GB2312" pitchFamily="1" charset="-122"/>
                </a:rPr>
                <a:t>受降仪式上，日本侵华军总司令冈村宁茨向中国战区陆军总司令何应钦递呈降书</a:t>
              </a:r>
              <a:endParaRPr lang="zh-CN" altLang="zh-CN" sz="1800">
                <a:solidFill>
                  <a:schemeClr val="bg1"/>
                </a:solidFill>
                <a:latin typeface="Times New Roman" panose="02020603050405020304" pitchFamily="18" charset="0"/>
                <a:ea typeface="楷体_GB2312" pitchFamily="1" charset="-122"/>
              </a:endParaRPr>
            </a:p>
          </p:txBody>
        </p:sp>
      </p:grpSp>
      <p:sp>
        <p:nvSpPr>
          <p:cNvPr id="80906" name="Rectangle 10"/>
          <p:cNvSpPr>
            <a:spLocks noChangeArrowheads="1"/>
          </p:cNvSpPr>
          <p:nvPr/>
        </p:nvSpPr>
        <p:spPr bwMode="auto">
          <a:xfrm>
            <a:off x="2351089" y="2852739"/>
            <a:ext cx="2879725" cy="1975926"/>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buClrTx/>
              <a:buFont typeface="Arial" panose="020B0604020202020204" pitchFamily="34" charset="0"/>
              <a:buNone/>
            </a:pPr>
            <a:r>
              <a:rPr lang="zh-CN" altLang="zh-CN" sz="2400" dirty="0">
                <a:latin typeface="+mn-ea"/>
                <a:ea typeface="+mn-ea"/>
              </a:rPr>
              <a:t>第一，彻底打败了日本侵略者，捍卫了中国的国家主权和领土完整，使中华民族避免了遭受殖民奴役的厄运</a:t>
            </a:r>
            <a:r>
              <a:rPr lang="zh-CN" altLang="zh-CN" sz="2000" dirty="0">
                <a:latin typeface="+mn-ea"/>
                <a:ea typeface="+mn-ea"/>
              </a:rPr>
              <a:t>。</a:t>
            </a:r>
            <a:endParaRPr lang="zh-CN" altLang="zh-CN" sz="2000" dirty="0">
              <a:latin typeface="+mn-ea"/>
              <a:ea typeface="+mn-ea"/>
            </a:endParaRPr>
          </a:p>
        </p:txBody>
      </p:sp>
      <p:sp>
        <p:nvSpPr>
          <p:cNvPr id="80907" name="Rectangle 11"/>
          <p:cNvSpPr>
            <a:spLocks noChangeArrowheads="1"/>
          </p:cNvSpPr>
          <p:nvPr/>
        </p:nvSpPr>
        <p:spPr bwMode="auto">
          <a:xfrm>
            <a:off x="2566989" y="3429001"/>
            <a:ext cx="3024187" cy="1938992"/>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 typeface="Arial" panose="020B0604020202020204" pitchFamily="34" charset="0"/>
              <a:buNone/>
            </a:pPr>
            <a:r>
              <a:rPr lang="zh-CN" altLang="zh-CN" sz="2400" dirty="0">
                <a:latin typeface="+mn-ea"/>
                <a:ea typeface="+mn-ea"/>
              </a:rPr>
              <a:t>第二，促进了中华民族的觉醒，使中国人民在精神上、组织上 的进步达到了前所未有的高度</a:t>
            </a:r>
            <a:r>
              <a:rPr lang="zh-CN" altLang="zh-CN" sz="2000" dirty="0">
                <a:latin typeface="楷体_GB2312" pitchFamily="1" charset="-122"/>
                <a:ea typeface="楷体_GB2312" pitchFamily="1" charset="-122"/>
              </a:rPr>
              <a:t>。</a:t>
            </a:r>
            <a:endParaRPr lang="zh-CN" altLang="zh-CN" sz="2000" dirty="0">
              <a:latin typeface="楷体_GB2312" pitchFamily="1" charset="-122"/>
              <a:ea typeface="楷体_GB2312" pitchFamily="1" charset="-122"/>
            </a:endParaRPr>
          </a:p>
        </p:txBody>
      </p:sp>
      <p:sp>
        <p:nvSpPr>
          <p:cNvPr id="80908" name="Rectangle 12"/>
          <p:cNvSpPr>
            <a:spLocks noChangeArrowheads="1"/>
          </p:cNvSpPr>
          <p:nvPr/>
        </p:nvSpPr>
        <p:spPr bwMode="auto">
          <a:xfrm>
            <a:off x="2927351" y="4076701"/>
            <a:ext cx="2843213" cy="1569660"/>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 typeface="Arial" panose="020B0604020202020204" pitchFamily="34" charset="0"/>
              <a:buNone/>
            </a:pPr>
            <a:r>
              <a:rPr lang="zh-CN" altLang="zh-CN" sz="2400" dirty="0">
                <a:latin typeface="+mn-ea"/>
                <a:ea typeface="+mn-ea"/>
              </a:rPr>
              <a:t>第三，促进了中华民族的大团结，弘扬了中华民族的伟大精神。</a:t>
            </a:r>
            <a:endParaRPr lang="zh-CN" altLang="zh-CN" sz="2400" dirty="0">
              <a:latin typeface="+mn-ea"/>
              <a:ea typeface="+mn-ea"/>
            </a:endParaRPr>
          </a:p>
        </p:txBody>
      </p:sp>
      <p:sp>
        <p:nvSpPr>
          <p:cNvPr id="80909" name="Text Box 13"/>
          <p:cNvSpPr txBox="1">
            <a:spLocks noChangeArrowheads="1"/>
          </p:cNvSpPr>
          <p:nvPr/>
        </p:nvSpPr>
        <p:spPr bwMode="auto">
          <a:xfrm>
            <a:off x="3287713" y="4724401"/>
            <a:ext cx="3097212" cy="1661993"/>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ClrTx/>
              <a:buNone/>
            </a:pPr>
            <a:r>
              <a:rPr lang="zh-CN" altLang="zh-CN" sz="2400" dirty="0">
                <a:latin typeface="+mn-ea"/>
                <a:ea typeface="+mn-ea"/>
              </a:rPr>
              <a:t>第四，对世界各国夺取反法西斯战争的胜利、维护世界和平的伟大事业产生了巨大影响。</a:t>
            </a:r>
            <a:endParaRPr lang="zh-CN" altLang="zh-CN" sz="2400" dirty="0">
              <a:latin typeface="+mn-ea"/>
              <a:ea typeface="+mn-ea"/>
            </a:endParaRP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0898"/>
                                        </p:tgtEl>
                                        <p:attrNameLst>
                                          <p:attrName>style.visibility</p:attrName>
                                        </p:attrNameLst>
                                      </p:cBhvr>
                                      <p:to>
                                        <p:strVal val="visible"/>
                                      </p:to>
                                    </p:set>
                                    <p:animEffect transition="in" filter="blinds(horizontal)">
                                      <p:cBhvr>
                                        <p:cTn id="7" dur="500"/>
                                        <p:tgtEl>
                                          <p:spTgt spid="8089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0899"/>
                                        </p:tgtEl>
                                        <p:attrNameLst>
                                          <p:attrName>style.visibility</p:attrName>
                                        </p:attrNameLst>
                                      </p:cBhvr>
                                      <p:to>
                                        <p:strVal val="visible"/>
                                      </p:to>
                                    </p:set>
                                    <p:animEffect transition="in" filter="checkerboard(across)">
                                      <p:cBhvr>
                                        <p:cTn id="12" dur="500"/>
                                        <p:tgtEl>
                                          <p:spTgt spid="8089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80906"/>
                                        </p:tgtEl>
                                        <p:attrNameLst>
                                          <p:attrName>style.visibility</p:attrName>
                                        </p:attrNameLst>
                                      </p:cBhvr>
                                      <p:to>
                                        <p:strVal val="visible"/>
                                      </p:to>
                                    </p:set>
                                    <p:animEffect transition="in" filter="slide(fromTop)">
                                      <p:cBhvr>
                                        <p:cTn id="17" dur="500"/>
                                        <p:tgtEl>
                                          <p:spTgt spid="80906"/>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80907"/>
                                        </p:tgtEl>
                                        <p:attrNameLst>
                                          <p:attrName>style.visibility</p:attrName>
                                        </p:attrNameLst>
                                      </p:cBhvr>
                                      <p:to>
                                        <p:strVal val="visible"/>
                                      </p:to>
                                    </p:set>
                                    <p:animEffect transition="in" filter="slide(fromTop)">
                                      <p:cBhvr>
                                        <p:cTn id="22" dur="500"/>
                                        <p:tgtEl>
                                          <p:spTgt spid="80907"/>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80908"/>
                                        </p:tgtEl>
                                        <p:attrNameLst>
                                          <p:attrName>style.visibility</p:attrName>
                                        </p:attrNameLst>
                                      </p:cBhvr>
                                      <p:to>
                                        <p:strVal val="visible"/>
                                      </p:to>
                                    </p:set>
                                    <p:animEffect transition="in" filter="slide(fromTop)">
                                      <p:cBhvr>
                                        <p:cTn id="27" dur="500"/>
                                        <p:tgtEl>
                                          <p:spTgt spid="80908"/>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80909"/>
                                        </p:tgtEl>
                                        <p:attrNameLst>
                                          <p:attrName>style.visibility</p:attrName>
                                        </p:attrNameLst>
                                      </p:cBhvr>
                                      <p:to>
                                        <p:strVal val="visible"/>
                                      </p:to>
                                    </p:set>
                                    <p:animEffect transition="in" filter="slide(fromBottom)">
                                      <p:cBhvr>
                                        <p:cTn id="32" dur="500"/>
                                        <p:tgtEl>
                                          <p:spTgt spid="80909"/>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2" fill="hold" nodeType="clickEffect">
                                  <p:stCondLst>
                                    <p:cond delay="0"/>
                                  </p:stCondLst>
                                  <p:childTnLst>
                                    <p:set>
                                      <p:cBhvr>
                                        <p:cTn id="36" dur="1" fill="hold">
                                          <p:stCondLst>
                                            <p:cond delay="0"/>
                                          </p:stCondLst>
                                        </p:cTn>
                                        <p:tgtEl>
                                          <p:spTgt spid="80903"/>
                                        </p:tgtEl>
                                        <p:attrNameLst>
                                          <p:attrName>style.visibility</p:attrName>
                                        </p:attrNameLst>
                                      </p:cBhvr>
                                      <p:to>
                                        <p:strVal val="visible"/>
                                      </p:to>
                                    </p:set>
                                    <p:animEffect transition="in" filter="slide(fromRight)">
                                      <p:cBhvr>
                                        <p:cTn id="37" dur="500"/>
                                        <p:tgtEl>
                                          <p:spTgt spid="80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8" grpId="0" autoUpdateAnimBg="0"/>
      <p:bldP spid="80899" grpId="0" animBg="1" autoUpdateAnimBg="0"/>
      <p:bldP spid="80906" grpId="0" animBg="1" autoUpdateAnimBg="0"/>
      <p:bldP spid="80907" grpId="0" animBg="1" autoUpdateAnimBg="0"/>
      <p:bldP spid="80908" grpId="0" animBg="1" autoUpdateAnimBg="0"/>
      <p:bldP spid="80909"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p:cNvSpPr txBox="1">
            <a:spLocks noChangeArrowheads="1"/>
          </p:cNvSpPr>
          <p:nvPr/>
        </p:nvSpPr>
        <p:spPr bwMode="auto">
          <a:xfrm>
            <a:off x="6311901" y="1125538"/>
            <a:ext cx="3529013" cy="711200"/>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800" b="1" dirty="0">
                <a:ea typeface="黑体" panose="02010609060101010101" pitchFamily="49" charset="-122"/>
              </a:rPr>
              <a:t>抗日战争胜利的原因</a:t>
            </a:r>
            <a:endParaRPr lang="zh-CN" altLang="zh-CN" sz="2800" b="1" dirty="0">
              <a:ea typeface="黑体" panose="02010609060101010101" pitchFamily="49" charset="-122"/>
            </a:endParaRPr>
          </a:p>
        </p:txBody>
      </p:sp>
      <p:sp>
        <p:nvSpPr>
          <p:cNvPr id="81926" name="Text Box 6"/>
          <p:cNvSpPr txBox="1">
            <a:spLocks noChangeArrowheads="1"/>
          </p:cNvSpPr>
          <p:nvPr/>
        </p:nvSpPr>
        <p:spPr bwMode="auto">
          <a:xfrm>
            <a:off x="5375276" y="4652964"/>
            <a:ext cx="4608513" cy="1200329"/>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None/>
            </a:pPr>
            <a:r>
              <a:rPr lang="zh-CN" altLang="zh-CN" sz="2400" dirty="0">
                <a:latin typeface="+mn-ea"/>
                <a:ea typeface="+mn-ea"/>
              </a:rPr>
              <a:t>第三，世界所有爱好和平和正义的国家和人民、国际组织以及各种反法西斯力量的同情和支持。</a:t>
            </a:r>
            <a:endParaRPr lang="zh-CN" altLang="zh-CN" sz="2400" dirty="0">
              <a:latin typeface="+mn-ea"/>
              <a:ea typeface="+mn-ea"/>
            </a:endParaRPr>
          </a:p>
        </p:txBody>
      </p:sp>
      <p:grpSp>
        <p:nvGrpSpPr>
          <p:cNvPr id="81927" name="Group 7"/>
          <p:cNvGrpSpPr/>
          <p:nvPr/>
        </p:nvGrpSpPr>
        <p:grpSpPr bwMode="auto">
          <a:xfrm>
            <a:off x="2208214" y="1268414"/>
            <a:ext cx="3024187" cy="3659187"/>
            <a:chOff x="0" y="0"/>
            <a:chExt cx="1905" cy="1706"/>
          </a:xfrm>
        </p:grpSpPr>
        <p:pic>
          <p:nvPicPr>
            <p:cNvPr id="76810" name="Picture 8"/>
            <p:cNvPicPr>
              <a:picLocks noChangeAspect="1" noChangeArrowheads="1"/>
            </p:cNvPicPr>
            <p:nvPr/>
          </p:nvPicPr>
          <p:blipFill>
            <a:blip r:embed="rId1">
              <a:extLst>
                <a:ext uri="{28A0092B-C50C-407E-A947-70E740481C1C}">
                  <a14:useLocalDpi xmlns:a14="http://schemas.microsoft.com/office/drawing/2010/main" val="0"/>
                </a:ext>
              </a:extLst>
            </a:blip>
            <a:srcRect b="33148"/>
            <a:stretch>
              <a:fillRect/>
            </a:stretch>
          </p:blipFill>
          <p:spPr bwMode="auto">
            <a:xfrm>
              <a:off x="46" y="0"/>
              <a:ext cx="1859" cy="1706"/>
            </a:xfrm>
            <a:prstGeom prst="rect">
              <a:avLst/>
            </a:prstGeom>
            <a:noFill/>
            <a:ln w="762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6811" name="Text Box 9"/>
            <p:cNvSpPr txBox="1">
              <a:spLocks noChangeArrowheads="1"/>
            </p:cNvSpPr>
            <p:nvPr/>
          </p:nvSpPr>
          <p:spPr bwMode="auto">
            <a:xfrm>
              <a:off x="0" y="1270"/>
              <a:ext cx="1905" cy="327"/>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 typeface="Arial" panose="020B0604020202020204" pitchFamily="34" charset="0"/>
                <a:buNone/>
              </a:pPr>
              <a:r>
                <a:rPr lang="zh-CN" altLang="zh-CN" sz="2800">
                  <a:ea typeface="黑体" panose="02010609060101010101" pitchFamily="49" charset="-122"/>
                </a:rPr>
                <a:t>  </a:t>
              </a:r>
              <a:r>
                <a:rPr lang="zh-CN" altLang="zh-CN" sz="1200">
                  <a:solidFill>
                    <a:schemeClr val="bg1"/>
                  </a:solidFill>
                  <a:ea typeface="楷体_GB2312" pitchFamily="1" charset="-122"/>
                </a:rPr>
                <a:t>日本在台湾最后一位总督安藤利吉在协议上签字，台湾回归中国</a:t>
              </a:r>
              <a:r>
                <a:rPr lang="zh-CN" altLang="zh-CN" sz="1200">
                  <a:solidFill>
                    <a:srgbClr val="0000FF"/>
                  </a:solidFill>
                  <a:ea typeface="黑体" panose="02010609060101010101" pitchFamily="49" charset="-122"/>
                </a:rPr>
                <a:t>.</a:t>
              </a:r>
              <a:endParaRPr lang="zh-CN" altLang="zh-CN" sz="1200">
                <a:solidFill>
                  <a:srgbClr val="0000FF"/>
                </a:solidFill>
                <a:ea typeface="黑体" panose="02010609060101010101" pitchFamily="49" charset="-122"/>
              </a:endParaRPr>
            </a:p>
          </p:txBody>
        </p:sp>
      </p:grpSp>
      <p:pic>
        <p:nvPicPr>
          <p:cNvPr id="8193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4" y="1773238"/>
            <a:ext cx="3095625"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1" name="Rectangle 11"/>
          <p:cNvSpPr>
            <a:spLocks noChangeArrowheads="1"/>
          </p:cNvSpPr>
          <p:nvPr/>
        </p:nvSpPr>
        <p:spPr bwMode="auto">
          <a:xfrm>
            <a:off x="5375275" y="2276476"/>
            <a:ext cx="3303588" cy="1200329"/>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 typeface="Arial" panose="020B0604020202020204" pitchFamily="34" charset="0"/>
              <a:buNone/>
            </a:pPr>
            <a:r>
              <a:rPr lang="zh-CN" altLang="zh-CN" sz="2400" dirty="0">
                <a:latin typeface="+mn-ea"/>
                <a:ea typeface="+mn-ea"/>
              </a:rPr>
              <a:t>第一，中国共产党在全民族抗战中起了中流砥柱作用。</a:t>
            </a:r>
            <a:endParaRPr lang="zh-CN" altLang="zh-CN" sz="2400" dirty="0">
              <a:latin typeface="+mn-ea"/>
              <a:ea typeface="+mn-ea"/>
            </a:endParaRPr>
          </a:p>
        </p:txBody>
      </p:sp>
      <p:sp>
        <p:nvSpPr>
          <p:cNvPr id="81932" name="Rectangle 12"/>
          <p:cNvSpPr>
            <a:spLocks noChangeArrowheads="1"/>
          </p:cNvSpPr>
          <p:nvPr/>
        </p:nvSpPr>
        <p:spPr bwMode="auto">
          <a:xfrm>
            <a:off x="5375276" y="3284539"/>
            <a:ext cx="3959225" cy="1569660"/>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None/>
            </a:pPr>
            <a:r>
              <a:rPr lang="zh-CN" altLang="zh-CN" sz="2400" dirty="0">
                <a:latin typeface="+mn-ea"/>
                <a:ea typeface="+mn-ea"/>
              </a:rPr>
              <a:t>第二，中国人民巨大的民族觉醒、空前的民族团结和英勇的民族抗争,是抗战胜利的决定性因素。</a:t>
            </a:r>
            <a:endParaRPr lang="zh-CN" altLang="zh-CN" sz="2400" dirty="0">
              <a:latin typeface="+mn-ea"/>
              <a:ea typeface="+mn-ea"/>
            </a:endParaRP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1922"/>
                                        </p:tgtEl>
                                        <p:attrNameLst>
                                          <p:attrName>style.visibility</p:attrName>
                                        </p:attrNameLst>
                                      </p:cBhvr>
                                      <p:to>
                                        <p:strVal val="visible"/>
                                      </p:to>
                                    </p:set>
                                    <p:animEffect transition="in" filter="box(in)">
                                      <p:cBhvr>
                                        <p:cTn id="7" dur="500"/>
                                        <p:tgtEl>
                                          <p:spTgt spid="8192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81931"/>
                                        </p:tgtEl>
                                        <p:attrNameLst>
                                          <p:attrName>style.visibility</p:attrName>
                                        </p:attrNameLst>
                                      </p:cBhvr>
                                      <p:to>
                                        <p:strVal val="visible"/>
                                      </p:to>
                                    </p:set>
                                    <p:animEffect transition="in" filter="slide(fromRight)">
                                      <p:cBhvr>
                                        <p:cTn id="12" dur="500"/>
                                        <p:tgtEl>
                                          <p:spTgt spid="8193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grpId="0" nodeType="clickEffect">
                                  <p:stCondLst>
                                    <p:cond delay="0"/>
                                  </p:stCondLst>
                                  <p:childTnLst>
                                    <p:set>
                                      <p:cBhvr>
                                        <p:cTn id="16" dur="1" fill="hold">
                                          <p:stCondLst>
                                            <p:cond delay="0"/>
                                          </p:stCondLst>
                                        </p:cTn>
                                        <p:tgtEl>
                                          <p:spTgt spid="81932"/>
                                        </p:tgtEl>
                                        <p:attrNameLst>
                                          <p:attrName>style.visibility</p:attrName>
                                        </p:attrNameLst>
                                      </p:cBhvr>
                                      <p:to>
                                        <p:strVal val="visible"/>
                                      </p:to>
                                    </p:set>
                                    <p:animEffect transition="in" filter="slide(fromRight)">
                                      <p:cBhvr>
                                        <p:cTn id="17" dur="500"/>
                                        <p:tgtEl>
                                          <p:spTgt spid="8193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81926"/>
                                        </p:tgtEl>
                                        <p:attrNameLst>
                                          <p:attrName>style.visibility</p:attrName>
                                        </p:attrNameLst>
                                      </p:cBhvr>
                                      <p:to>
                                        <p:strVal val="visible"/>
                                      </p:to>
                                    </p:set>
                                    <p:animEffect transition="in" filter="slide(fromRight)">
                                      <p:cBhvr>
                                        <p:cTn id="22" dur="500"/>
                                        <p:tgtEl>
                                          <p:spTgt spid="8192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nodeType="clickEffect">
                                  <p:stCondLst>
                                    <p:cond delay="0"/>
                                  </p:stCondLst>
                                  <p:childTnLst>
                                    <p:set>
                                      <p:cBhvr>
                                        <p:cTn id="26" dur="1" fill="hold">
                                          <p:stCondLst>
                                            <p:cond delay="0"/>
                                          </p:stCondLst>
                                        </p:cTn>
                                        <p:tgtEl>
                                          <p:spTgt spid="81927"/>
                                        </p:tgtEl>
                                        <p:attrNameLst>
                                          <p:attrName>style.visibility</p:attrName>
                                        </p:attrNameLst>
                                      </p:cBhvr>
                                      <p:to>
                                        <p:strVal val="visible"/>
                                      </p:to>
                                    </p:set>
                                    <p:animEffect transition="in" filter="slide(fromLeft)">
                                      <p:cBhvr>
                                        <p:cTn id="27" dur="500"/>
                                        <p:tgtEl>
                                          <p:spTgt spid="81927"/>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81930"/>
                                        </p:tgtEl>
                                        <p:attrNameLst>
                                          <p:attrName>style.visibility</p:attrName>
                                        </p:attrNameLst>
                                      </p:cBhvr>
                                      <p:to>
                                        <p:strVal val="visible"/>
                                      </p:to>
                                    </p:set>
                                    <p:animEffect transition="in" filter="slide(fromBottom)">
                                      <p:cBhvr>
                                        <p:cTn id="32" dur="500"/>
                                        <p:tgtEl>
                                          <p:spTgt spid="81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2" grpId="0" animBg="1" autoUpdateAnimBg="0"/>
      <p:bldP spid="81926" grpId="0" animBg="1" autoUpdateAnimBg="0"/>
      <p:bldP spid="81931" grpId="0" animBg="1" autoUpdateAnimBg="0"/>
      <p:bldP spid="81932" grpId="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4079876" y="1341438"/>
            <a:ext cx="4175125" cy="576262"/>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800" b="1" dirty="0">
                <a:ea typeface="黑体" panose="02010609060101010101" pitchFamily="49" charset="-122"/>
              </a:rPr>
              <a:t>抗日战争胜利的基本经验</a:t>
            </a:r>
            <a:endParaRPr lang="zh-CN" altLang="zh-CN" sz="2800" b="1" dirty="0">
              <a:ea typeface="黑体" panose="02010609060101010101" pitchFamily="49" charset="-122"/>
            </a:endParaRPr>
          </a:p>
        </p:txBody>
      </p:sp>
      <p:sp>
        <p:nvSpPr>
          <p:cNvPr id="82947" name="Text Box 3"/>
          <p:cNvSpPr txBox="1">
            <a:spLocks noChangeArrowheads="1"/>
          </p:cNvSpPr>
          <p:nvPr/>
        </p:nvSpPr>
        <p:spPr bwMode="auto">
          <a:xfrm>
            <a:off x="4151313" y="5013326"/>
            <a:ext cx="5618162" cy="1200329"/>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None/>
            </a:pPr>
            <a:r>
              <a:rPr lang="zh-CN" altLang="zh-CN" sz="2400" dirty="0">
                <a:latin typeface="+mn-ea"/>
                <a:ea typeface="+mn-ea"/>
              </a:rPr>
              <a:t>第五，只有坚持中国共产党的领导，中华民族才能捍卫自己的生存和发展的权利，才能创造美好的未来。</a:t>
            </a:r>
            <a:endParaRPr lang="zh-CN" altLang="zh-CN" sz="2400" dirty="0">
              <a:latin typeface="+mn-ea"/>
              <a:ea typeface="+mn-ea"/>
            </a:endParaRPr>
          </a:p>
        </p:txBody>
      </p:sp>
      <p:sp>
        <p:nvSpPr>
          <p:cNvPr id="82951" name="Rectangle 7"/>
          <p:cNvSpPr>
            <a:spLocks noChangeArrowheads="1"/>
          </p:cNvSpPr>
          <p:nvPr/>
        </p:nvSpPr>
        <p:spPr bwMode="auto">
          <a:xfrm>
            <a:off x="2424114" y="2205039"/>
            <a:ext cx="5545137" cy="1200329"/>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 typeface="Arial" panose="020B0604020202020204" pitchFamily="34" charset="0"/>
              <a:buNone/>
            </a:pPr>
            <a:r>
              <a:rPr lang="zh-CN" altLang="zh-CN" sz="2400" dirty="0">
                <a:latin typeface="+mn-ea"/>
                <a:ea typeface="+mn-ea"/>
              </a:rPr>
              <a:t>第一，全国各族人民的大团结是中国人民战胜一切艰难困苦、实现奋斗目标的力量源泉。</a:t>
            </a:r>
            <a:endParaRPr lang="zh-CN" altLang="zh-CN" sz="2400" dirty="0">
              <a:latin typeface="+mn-ea"/>
              <a:ea typeface="+mn-ea"/>
            </a:endParaRPr>
          </a:p>
        </p:txBody>
      </p:sp>
      <p:sp>
        <p:nvSpPr>
          <p:cNvPr id="82952" name="Rectangle 8"/>
          <p:cNvSpPr>
            <a:spLocks noChangeArrowheads="1"/>
          </p:cNvSpPr>
          <p:nvPr/>
        </p:nvSpPr>
        <p:spPr bwMode="auto">
          <a:xfrm>
            <a:off x="2855914" y="2924176"/>
            <a:ext cx="5545137" cy="830997"/>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None/>
            </a:pPr>
            <a:r>
              <a:rPr lang="zh-CN" altLang="zh-CN" sz="2400" dirty="0">
                <a:latin typeface="+mn-ea"/>
                <a:ea typeface="+mn-ea"/>
              </a:rPr>
              <a:t>第二，以爱国主义为核心的伟大民族精神是中国人民团结奋进的精神动力。</a:t>
            </a:r>
            <a:endParaRPr lang="zh-CN" altLang="zh-CN" sz="2400" dirty="0">
              <a:latin typeface="+mn-ea"/>
              <a:ea typeface="+mn-ea"/>
            </a:endParaRPr>
          </a:p>
        </p:txBody>
      </p:sp>
      <p:sp>
        <p:nvSpPr>
          <p:cNvPr id="82953" name="Rectangle 9"/>
          <p:cNvSpPr>
            <a:spLocks noChangeArrowheads="1"/>
          </p:cNvSpPr>
          <p:nvPr/>
        </p:nvSpPr>
        <p:spPr bwMode="auto">
          <a:xfrm>
            <a:off x="3287713" y="3644901"/>
            <a:ext cx="5541962" cy="83099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None/>
            </a:pPr>
            <a:r>
              <a:rPr lang="zh-CN" altLang="zh-CN" sz="2400" dirty="0">
                <a:latin typeface="+mn-ea"/>
                <a:ea typeface="+mn-ea"/>
              </a:rPr>
              <a:t>第三，提高综合国力是中华民族自立于世界民族之林的基本保证。</a:t>
            </a:r>
            <a:endParaRPr lang="zh-CN" altLang="zh-CN" sz="2400" dirty="0">
              <a:latin typeface="+mn-ea"/>
              <a:ea typeface="+mn-ea"/>
            </a:endParaRPr>
          </a:p>
        </p:txBody>
      </p:sp>
      <p:sp>
        <p:nvSpPr>
          <p:cNvPr id="82954" name="Rectangle 10"/>
          <p:cNvSpPr>
            <a:spLocks noChangeArrowheads="1"/>
          </p:cNvSpPr>
          <p:nvPr/>
        </p:nvSpPr>
        <p:spPr bwMode="auto">
          <a:xfrm>
            <a:off x="3719514" y="4365626"/>
            <a:ext cx="5545137" cy="830997"/>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None/>
            </a:pPr>
            <a:r>
              <a:rPr lang="zh-CN" altLang="zh-CN" sz="2400" dirty="0">
                <a:latin typeface="+mn-ea"/>
                <a:ea typeface="+mn-ea"/>
              </a:rPr>
              <a:t>第四，中国人民热爱和平，反对侵略战争，同时又决不惧怕战争。</a:t>
            </a:r>
            <a:endParaRPr lang="zh-CN" altLang="zh-CN" sz="2400" dirty="0">
              <a:latin typeface="+mn-ea"/>
              <a:ea typeface="+mn-ea"/>
            </a:endParaRP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2946"/>
                                        </p:tgtEl>
                                        <p:attrNameLst>
                                          <p:attrName>style.visibility</p:attrName>
                                        </p:attrNameLst>
                                      </p:cBhvr>
                                      <p:to>
                                        <p:strVal val="visible"/>
                                      </p:to>
                                    </p:set>
                                    <p:animEffect transition="in" filter="diamond(in)">
                                      <p:cBhvr>
                                        <p:cTn id="7" dur="500"/>
                                        <p:tgtEl>
                                          <p:spTgt spid="8294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2951"/>
                                        </p:tgtEl>
                                        <p:attrNameLst>
                                          <p:attrName>style.visibility</p:attrName>
                                        </p:attrNameLst>
                                      </p:cBhvr>
                                      <p:to>
                                        <p:strVal val="visible"/>
                                      </p:to>
                                    </p:set>
                                    <p:animEffect transition="in" filter="slide(fromBottom)">
                                      <p:cBhvr>
                                        <p:cTn id="12" dur="500"/>
                                        <p:tgtEl>
                                          <p:spTgt spid="82951"/>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2952"/>
                                        </p:tgtEl>
                                        <p:attrNameLst>
                                          <p:attrName>style.visibility</p:attrName>
                                        </p:attrNameLst>
                                      </p:cBhvr>
                                      <p:to>
                                        <p:strVal val="visible"/>
                                      </p:to>
                                    </p:set>
                                    <p:animEffect transition="in" filter="slide(fromBottom)">
                                      <p:cBhvr>
                                        <p:cTn id="15" dur="500"/>
                                        <p:tgtEl>
                                          <p:spTgt spid="82952"/>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82953"/>
                                        </p:tgtEl>
                                        <p:attrNameLst>
                                          <p:attrName>style.visibility</p:attrName>
                                        </p:attrNameLst>
                                      </p:cBhvr>
                                      <p:to>
                                        <p:strVal val="visible"/>
                                      </p:to>
                                    </p:set>
                                    <p:animEffect transition="in" filter="slide(fromBottom)">
                                      <p:cBhvr>
                                        <p:cTn id="18" dur="500"/>
                                        <p:tgtEl>
                                          <p:spTgt spid="82953"/>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82954"/>
                                        </p:tgtEl>
                                        <p:attrNameLst>
                                          <p:attrName>style.visibility</p:attrName>
                                        </p:attrNameLst>
                                      </p:cBhvr>
                                      <p:to>
                                        <p:strVal val="visible"/>
                                      </p:to>
                                    </p:set>
                                    <p:animEffect transition="in" filter="slide(fromBottom)">
                                      <p:cBhvr>
                                        <p:cTn id="21" dur="500"/>
                                        <p:tgtEl>
                                          <p:spTgt spid="82954"/>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82947"/>
                                        </p:tgtEl>
                                        <p:attrNameLst>
                                          <p:attrName>style.visibility</p:attrName>
                                        </p:attrNameLst>
                                      </p:cBhvr>
                                      <p:to>
                                        <p:strVal val="visible"/>
                                      </p:to>
                                    </p:set>
                                    <p:animEffect transition="in" filter="slide(fromBottom)">
                                      <p:cBhvr>
                                        <p:cTn id="24" dur="500"/>
                                        <p:tgtEl>
                                          <p:spTgt spid="82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6" grpId="0" animBg="1" autoUpdateAnimBg="0"/>
      <p:bldP spid="82947" grpId="0" animBg="1" autoUpdateAnimBg="0"/>
      <p:bldP spid="82951" grpId="0" animBg="1" autoUpdateAnimBg="0"/>
      <p:bldP spid="82952" grpId="0" animBg="1" autoUpdateAnimBg="0"/>
      <p:bldP spid="82953" grpId="0" animBg="1" autoUpdateAnimBg="0"/>
      <p:bldP spid="82954" grpId="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98909" y="1412874"/>
            <a:ext cx="1883849" cy="600164"/>
          </a:xfrm>
          <a:prstGeom prst="rect">
            <a:avLst/>
          </a:prstGeom>
        </p:spPr>
        <p:txBody>
          <a:bodyPr wrap="none">
            <a:spAutoFit/>
          </a:bodyPr>
          <a:lstStyle/>
          <a:p>
            <a:pPr eaLnBrk="1" hangingPunct="1">
              <a:spcBef>
                <a:spcPct val="50000"/>
              </a:spcBef>
              <a:buFont typeface="Arial" panose="020B0604020202020204" pitchFamily="34" charset="0"/>
            </a:pPr>
            <a:r>
              <a:rPr lang="zh-CN" altLang="zh-CN" sz="3300" b="1" dirty="0">
                <a:solidFill>
                  <a:srgbClr val="FF0000"/>
                </a:solidFill>
                <a:latin typeface="Times New Roman" panose="02020603050405020304" pitchFamily="18" charset="0"/>
                <a:ea typeface="黑体" panose="02010609060101010101" pitchFamily="49" charset="-122"/>
              </a:rPr>
              <a:t>思考</a:t>
            </a:r>
            <a:r>
              <a:rPr lang="zh-CN" altLang="en-US" sz="3300" b="1" dirty="0">
                <a:solidFill>
                  <a:srgbClr val="FF0000"/>
                </a:solidFill>
                <a:latin typeface="Times New Roman" panose="02020603050405020304" pitchFamily="18" charset="0"/>
                <a:ea typeface="黑体" panose="02010609060101010101" pitchFamily="49" charset="-122"/>
              </a:rPr>
              <a:t>空间</a:t>
            </a:r>
            <a:endParaRPr lang="zh-CN" altLang="zh-CN" sz="3300" b="1" dirty="0">
              <a:solidFill>
                <a:srgbClr val="FF0000"/>
              </a:solidFill>
              <a:latin typeface="Times New Roman" panose="02020603050405020304" pitchFamily="18" charset="0"/>
              <a:ea typeface="黑体" panose="02010609060101010101" pitchFamily="49" charset="-122"/>
            </a:endParaRPr>
          </a:p>
        </p:txBody>
      </p:sp>
      <p:sp>
        <p:nvSpPr>
          <p:cNvPr id="3" name="矩形 2"/>
          <p:cNvSpPr/>
          <p:nvPr/>
        </p:nvSpPr>
        <p:spPr>
          <a:xfrm>
            <a:off x="1962615" y="2551837"/>
            <a:ext cx="8184995" cy="2790187"/>
          </a:xfrm>
          <a:prstGeom prst="rect">
            <a:avLst/>
          </a:prstGeom>
        </p:spPr>
        <p:txBody>
          <a:bodyPr wrap="square">
            <a:spAutoFit/>
          </a:bodyPr>
          <a:lstStyle/>
          <a:p>
            <a:pPr algn="just">
              <a:lnSpc>
                <a:spcPct val="150000"/>
              </a:lnSpc>
            </a:pPr>
            <a:r>
              <a:rPr lang="zh-CN" altLang="zh-CN" sz="2000" b="1" dirty="0">
                <a:latin typeface="+mn-ea"/>
              </a:rPr>
              <a:t>1.为什么说中国的抗日战争是神圣的民族解放战争？</a:t>
            </a:r>
            <a:endParaRPr lang="zh-CN" altLang="zh-CN" sz="2000" b="1" dirty="0">
              <a:latin typeface="+mn-ea"/>
            </a:endParaRPr>
          </a:p>
          <a:p>
            <a:pPr algn="just">
              <a:lnSpc>
                <a:spcPct val="150000"/>
              </a:lnSpc>
            </a:pPr>
            <a:r>
              <a:rPr lang="zh-CN" altLang="zh-CN" sz="2000" b="1" dirty="0">
                <a:latin typeface="+mn-ea"/>
              </a:rPr>
              <a:t>2.为什么说中国共产党是中国人民抗日战争的中流砥柱？</a:t>
            </a:r>
            <a:endParaRPr lang="zh-CN" altLang="zh-CN" sz="2000" b="1" dirty="0">
              <a:latin typeface="+mn-ea"/>
            </a:endParaRPr>
          </a:p>
          <a:p>
            <a:pPr algn="just">
              <a:lnSpc>
                <a:spcPct val="150000"/>
              </a:lnSpc>
            </a:pPr>
            <a:r>
              <a:rPr lang="zh-CN" altLang="zh-CN" sz="2000" b="1" dirty="0">
                <a:latin typeface="+mn-ea"/>
              </a:rPr>
              <a:t>3.怎样评价国民党政府在抗日战争中执行的路线和正面战</a:t>
            </a:r>
            <a:endParaRPr lang="zh-CN" altLang="zh-CN" sz="2000" b="1" dirty="0">
              <a:latin typeface="+mn-ea"/>
            </a:endParaRPr>
          </a:p>
          <a:p>
            <a:pPr algn="just">
              <a:lnSpc>
                <a:spcPct val="150000"/>
              </a:lnSpc>
            </a:pPr>
            <a:r>
              <a:rPr lang="zh-CN" altLang="zh-CN" sz="2000" b="1" dirty="0">
                <a:latin typeface="+mn-ea"/>
              </a:rPr>
              <a:t>  场的地位与作用？</a:t>
            </a:r>
            <a:endParaRPr lang="zh-CN" altLang="zh-CN" sz="2000" b="1" dirty="0">
              <a:latin typeface="+mn-ea"/>
            </a:endParaRPr>
          </a:p>
          <a:p>
            <a:pPr algn="just">
              <a:lnSpc>
                <a:spcPct val="150000"/>
              </a:lnSpc>
            </a:pPr>
            <a:r>
              <a:rPr lang="zh-CN" altLang="zh-CN" sz="2000" b="1" dirty="0">
                <a:latin typeface="+mn-ea"/>
              </a:rPr>
              <a:t>4.为什么说中国人民抗日战争是弱国战胜强国的范例？其基本经验是什么？</a:t>
            </a:r>
            <a:endParaRPr lang="zh-CN" altLang="zh-CN" sz="2000" b="1" dirty="0">
              <a:latin typeface="+mn-ea"/>
            </a:endParaRPr>
          </a:p>
        </p:txBody>
      </p:sp>
    </p:spTree>
  </p:cSld>
  <p:clrMapOvr>
    <a:masterClrMapping/>
  </p:clrMapOvr>
  <p:transition>
    <p:wheel spokes="8"/>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698500" y="765176"/>
            <a:ext cx="3627438" cy="40322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buClrTx/>
              <a:buFont typeface="Arial" panose="020B0604020202020204" pitchFamily="34" charset="0"/>
              <a:buNone/>
            </a:pPr>
            <a:endParaRPr lang="zh-CN" altLang="zh-CN" sz="2400">
              <a:latin typeface="Times New Roman" panose="02020603050405020304" pitchFamily="18" charset="0"/>
              <a:ea typeface="黑体" panose="02010609060101010101" pitchFamily="49" charset="-122"/>
            </a:endParaRPr>
          </a:p>
        </p:txBody>
      </p:sp>
      <p:grpSp>
        <p:nvGrpSpPr>
          <p:cNvPr id="10243" name="Group 3"/>
          <p:cNvGrpSpPr/>
          <p:nvPr/>
        </p:nvGrpSpPr>
        <p:grpSpPr bwMode="auto">
          <a:xfrm>
            <a:off x="2225590" y="2590801"/>
            <a:ext cx="3095625" cy="3100388"/>
            <a:chOff x="0" y="0"/>
            <a:chExt cx="2149" cy="1953"/>
          </a:xfrm>
        </p:grpSpPr>
        <p:grpSp>
          <p:nvGrpSpPr>
            <p:cNvPr id="9232" name="Group 4"/>
            <p:cNvGrpSpPr/>
            <p:nvPr/>
          </p:nvGrpSpPr>
          <p:grpSpPr bwMode="auto">
            <a:xfrm>
              <a:off x="0" y="0"/>
              <a:ext cx="2132" cy="1953"/>
              <a:chOff x="0" y="0"/>
              <a:chExt cx="2736" cy="3072"/>
            </a:xfrm>
          </p:grpSpPr>
          <p:sp>
            <p:nvSpPr>
              <p:cNvPr id="9237" name="AutoShape 5"/>
              <p:cNvSpPr>
                <a:spLocks noChangeArrowheads="1"/>
              </p:cNvSpPr>
              <p:nvPr/>
            </p:nvSpPr>
            <p:spPr bwMode="auto">
              <a:xfrm>
                <a:off x="0" y="0"/>
                <a:ext cx="2736" cy="3072"/>
              </a:xfrm>
              <a:prstGeom prst="plaque">
                <a:avLst>
                  <a:gd name="adj" fmla="val 10259"/>
                </a:avLst>
              </a:prstGeom>
              <a:solidFill>
                <a:srgbClr val="FFCC00">
                  <a:alpha val="50195"/>
                </a:srgbClr>
              </a:solidFill>
              <a:ln w="9525">
                <a:miter lim="800000"/>
              </a:ln>
              <a:effectLst/>
              <a:scene3d>
                <a:camera prst="legacyObliqueTopLeft"/>
                <a:lightRig rig="legacyFlat3" dir="t"/>
              </a:scene3d>
              <a:sp3d extrusionH="176200" prstMaterial="legacyMatte">
                <a:bevelT w="13500" h="13500" prst="angle"/>
                <a:bevelB w="13500" h="13500" prst="angle"/>
                <a:extrusionClr>
                  <a:srgbClr val="D3F9FD"/>
                </a:extrusionClr>
                <a:contourClr>
                  <a:srgbClr val="FFCC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 typeface="Arial" panose="020B0604020202020204" pitchFamily="34" charset="0"/>
                  <a:buNone/>
                </a:pPr>
                <a:endParaRPr lang="zh-CN" altLang="en-US" sz="2800">
                  <a:solidFill>
                    <a:srgbClr val="FF3300"/>
                  </a:solidFill>
                  <a:latin typeface="Times New Roman" panose="02020603050405020304" pitchFamily="18" charset="0"/>
                </a:endParaRPr>
              </a:p>
            </p:txBody>
          </p:sp>
          <p:sp>
            <p:nvSpPr>
              <p:cNvPr id="9238" name="Text Box 6"/>
              <p:cNvSpPr txBox="1">
                <a:spLocks noChangeArrowheads="1"/>
              </p:cNvSpPr>
              <p:nvPr/>
            </p:nvSpPr>
            <p:spPr bwMode="auto">
              <a:xfrm>
                <a:off x="624" y="192"/>
                <a:ext cx="1488" cy="45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400">
                    <a:latin typeface="Times New Roman" panose="02020603050405020304" pitchFamily="18" charset="0"/>
                    <a:ea typeface="黑体" panose="02010609060101010101" pitchFamily="49" charset="-122"/>
                  </a:rPr>
                  <a:t>局部侵华</a:t>
                </a:r>
                <a:endParaRPr lang="zh-CN" altLang="zh-CN" sz="2400">
                  <a:latin typeface="Times New Roman" panose="02020603050405020304" pitchFamily="18" charset="0"/>
                  <a:ea typeface="黑体" panose="02010609060101010101" pitchFamily="49" charset="-122"/>
                </a:endParaRPr>
              </a:p>
            </p:txBody>
          </p:sp>
        </p:grpSp>
        <p:sp>
          <p:nvSpPr>
            <p:cNvPr id="9233" name="Text Box 7"/>
            <p:cNvSpPr txBox="1">
              <a:spLocks noChangeArrowheads="1"/>
            </p:cNvSpPr>
            <p:nvPr/>
          </p:nvSpPr>
          <p:spPr bwMode="auto">
            <a:xfrm>
              <a:off x="91" y="681"/>
              <a:ext cx="1872"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1800" dirty="0">
                  <a:solidFill>
                    <a:srgbClr val="0000FF"/>
                  </a:solidFill>
                  <a:latin typeface="+mj-ea"/>
                  <a:ea typeface="+mj-ea"/>
                </a:rPr>
                <a:t>九·一八事变，侵占东北</a:t>
              </a:r>
              <a:endParaRPr lang="zh-CN" altLang="zh-CN" sz="1800" dirty="0">
                <a:solidFill>
                  <a:srgbClr val="0000FF"/>
                </a:solidFill>
                <a:latin typeface="+mj-ea"/>
                <a:ea typeface="+mj-ea"/>
              </a:endParaRPr>
            </a:p>
          </p:txBody>
        </p:sp>
        <p:sp>
          <p:nvSpPr>
            <p:cNvPr id="9234" name="Text Box 8"/>
            <p:cNvSpPr txBox="1">
              <a:spLocks noChangeArrowheads="1"/>
            </p:cNvSpPr>
            <p:nvPr/>
          </p:nvSpPr>
          <p:spPr bwMode="auto">
            <a:xfrm>
              <a:off x="45" y="1542"/>
              <a:ext cx="201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 typeface="Arial" panose="020B0604020202020204" pitchFamily="34" charset="0"/>
                <a:buNone/>
              </a:pPr>
              <a:r>
                <a:rPr lang="zh-CN" altLang="zh-CN" sz="1800" dirty="0">
                  <a:solidFill>
                    <a:srgbClr val="0000FF"/>
                  </a:solidFill>
                  <a:latin typeface="宋体" panose="02010600030101010101" pitchFamily="2" charset="-122"/>
                </a:rPr>
                <a:t>华北事变，策动五省自治</a:t>
              </a:r>
              <a:endParaRPr lang="zh-CN" altLang="zh-CN" sz="1800" dirty="0">
                <a:solidFill>
                  <a:srgbClr val="0000FF"/>
                </a:solidFill>
                <a:latin typeface="宋体" panose="02010600030101010101" pitchFamily="2" charset="-122"/>
              </a:endParaRPr>
            </a:p>
          </p:txBody>
        </p:sp>
        <p:sp>
          <p:nvSpPr>
            <p:cNvPr id="9235" name="Text Box 9"/>
            <p:cNvSpPr txBox="1">
              <a:spLocks noChangeArrowheads="1"/>
            </p:cNvSpPr>
            <p:nvPr/>
          </p:nvSpPr>
          <p:spPr bwMode="auto">
            <a:xfrm>
              <a:off x="136" y="953"/>
              <a:ext cx="18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 typeface="Arial" panose="020B0604020202020204" pitchFamily="34" charset="0"/>
                <a:buNone/>
              </a:pPr>
              <a:r>
                <a:rPr lang="zh-CN" altLang="zh-CN" sz="1800" dirty="0">
                  <a:solidFill>
                    <a:srgbClr val="0000FF"/>
                  </a:solidFill>
                  <a:latin typeface="宋体" panose="02010600030101010101" pitchFamily="2" charset="-122"/>
                </a:rPr>
                <a:t>一二八事变，袭击上海</a:t>
              </a:r>
              <a:endParaRPr lang="zh-CN" altLang="zh-CN" sz="1800" dirty="0">
                <a:solidFill>
                  <a:srgbClr val="0000FF"/>
                </a:solidFill>
                <a:latin typeface="宋体" panose="02010600030101010101" pitchFamily="2" charset="-122"/>
              </a:endParaRPr>
            </a:p>
          </p:txBody>
        </p:sp>
        <p:sp>
          <p:nvSpPr>
            <p:cNvPr id="9236" name="Text Box 10"/>
            <p:cNvSpPr txBox="1">
              <a:spLocks noChangeArrowheads="1"/>
            </p:cNvSpPr>
            <p:nvPr/>
          </p:nvSpPr>
          <p:spPr bwMode="auto">
            <a:xfrm>
              <a:off x="45" y="1270"/>
              <a:ext cx="21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 typeface="Arial" panose="020B0604020202020204" pitchFamily="34" charset="0"/>
                <a:buNone/>
              </a:pPr>
              <a:r>
                <a:rPr lang="zh-CN" altLang="zh-CN" sz="1800" dirty="0">
                  <a:solidFill>
                    <a:srgbClr val="0000FF"/>
                  </a:solidFill>
                  <a:latin typeface="宋体" panose="02010600030101010101" pitchFamily="2" charset="-122"/>
                </a:rPr>
                <a:t>建伪满洲国，扶植傀儡政权</a:t>
              </a:r>
              <a:endParaRPr lang="zh-CN" altLang="zh-CN" sz="1800" dirty="0">
                <a:solidFill>
                  <a:srgbClr val="0000FF"/>
                </a:solidFill>
                <a:latin typeface="宋体" panose="02010600030101010101" pitchFamily="2" charset="-122"/>
              </a:endParaRPr>
            </a:p>
          </p:txBody>
        </p:sp>
      </p:grpSp>
      <p:sp>
        <p:nvSpPr>
          <p:cNvPr id="10254" name="Text Box 14"/>
          <p:cNvSpPr txBox="1">
            <a:spLocks noChangeArrowheads="1"/>
          </p:cNvSpPr>
          <p:nvPr/>
        </p:nvSpPr>
        <p:spPr bwMode="auto">
          <a:xfrm>
            <a:off x="2424114" y="836613"/>
            <a:ext cx="6696075" cy="523220"/>
          </a:xfrm>
          <a:prstGeom prst="rect">
            <a:avLst/>
          </a:prstGeom>
          <a:noFill/>
          <a:ln w="28575">
            <a:solidFill>
              <a:srgbClr val="FF33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800" b="1" dirty="0">
                <a:latin typeface="黑体" panose="02010609060101010101" pitchFamily="49" charset="-122"/>
                <a:ea typeface="黑体" panose="02010609060101010101" pitchFamily="49" charset="-122"/>
              </a:rPr>
              <a:t>（二）卢沟桥事变与日本的全面侵华战争</a:t>
            </a:r>
            <a:endParaRPr lang="zh-CN" altLang="zh-CN" sz="2800" b="1" dirty="0">
              <a:latin typeface="黑体" panose="02010609060101010101" pitchFamily="49" charset="-122"/>
              <a:ea typeface="黑体" panose="02010609060101010101" pitchFamily="49" charset="-122"/>
            </a:endParaRPr>
          </a:p>
        </p:txBody>
      </p:sp>
      <p:sp>
        <p:nvSpPr>
          <p:cNvPr id="10255" name="AutoShape 15"/>
          <p:cNvSpPr>
            <a:spLocks noChangeArrowheads="1"/>
          </p:cNvSpPr>
          <p:nvPr/>
        </p:nvSpPr>
        <p:spPr bwMode="auto">
          <a:xfrm>
            <a:off x="2208213" y="1835477"/>
            <a:ext cx="4716462" cy="523220"/>
          </a:xfrm>
          <a:prstGeom prst="curvedDownArrow">
            <a:avLst>
              <a:gd name="adj1" fmla="val 100712"/>
              <a:gd name="adj2" fmla="val 201424"/>
              <a:gd name="adj3" fmla="val 33333"/>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 typeface="Arial" panose="020B0604020202020204" pitchFamily="34" charset="0"/>
              <a:buNone/>
            </a:pPr>
            <a:endParaRPr lang="zh-CN" altLang="en-US" sz="2800">
              <a:solidFill>
                <a:srgbClr val="FF3300"/>
              </a:solidFill>
              <a:latin typeface="Times New Roman" panose="02020603050405020304" pitchFamily="18" charset="0"/>
            </a:endParaRPr>
          </a:p>
        </p:txBody>
      </p:sp>
      <p:grpSp>
        <p:nvGrpSpPr>
          <p:cNvPr id="10256" name="Group 16"/>
          <p:cNvGrpSpPr/>
          <p:nvPr/>
        </p:nvGrpSpPr>
        <p:grpSpPr bwMode="auto">
          <a:xfrm>
            <a:off x="5303839" y="1773238"/>
            <a:ext cx="4105275" cy="4176712"/>
            <a:chOff x="0" y="0"/>
            <a:chExt cx="2949" cy="2631"/>
          </a:xfrm>
        </p:grpSpPr>
        <p:sp>
          <p:nvSpPr>
            <p:cNvPr id="9225" name="AutoShape 17"/>
            <p:cNvSpPr>
              <a:spLocks noChangeArrowheads="1"/>
            </p:cNvSpPr>
            <p:nvPr/>
          </p:nvSpPr>
          <p:spPr bwMode="auto">
            <a:xfrm>
              <a:off x="0" y="0"/>
              <a:ext cx="2949" cy="2631"/>
            </a:xfrm>
            <a:prstGeom prst="plaque">
              <a:avLst>
                <a:gd name="adj" fmla="val 10907"/>
              </a:avLst>
            </a:prstGeom>
            <a:solidFill>
              <a:schemeClr val="bg2">
                <a:alpha val="50195"/>
              </a:schemeClr>
            </a:solidFill>
            <a:ln w="9525">
              <a:miter lim="800000"/>
            </a:ln>
            <a:effectLst/>
            <a:scene3d>
              <a:camera prst="legacyObliqueTopRight"/>
              <a:lightRig rig="legacyFlat3" dir="b"/>
            </a:scene3d>
            <a:sp3d extrusionH="176200" prstMaterial="legacyMatte">
              <a:bevelT w="13500" h="13500" prst="angle"/>
              <a:bevelB w="13500" h="13500" prst="angle"/>
              <a:extrusionClr>
                <a:srgbClr val="FFC4A7"/>
              </a:extrusionClr>
              <a:contourClr>
                <a:schemeClr val="bg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 typeface="Arial" panose="020B0604020202020204" pitchFamily="34" charset="0"/>
                <a:buNone/>
              </a:pPr>
              <a:endParaRPr lang="zh-CN" altLang="en-US" sz="2800">
                <a:solidFill>
                  <a:srgbClr val="FF3300"/>
                </a:solidFill>
                <a:latin typeface="Times New Roman" panose="02020603050405020304" pitchFamily="18" charset="0"/>
              </a:endParaRPr>
            </a:p>
          </p:txBody>
        </p:sp>
        <p:grpSp>
          <p:nvGrpSpPr>
            <p:cNvPr id="9226" name="Group 18"/>
            <p:cNvGrpSpPr/>
            <p:nvPr/>
          </p:nvGrpSpPr>
          <p:grpSpPr bwMode="auto">
            <a:xfrm>
              <a:off x="273" y="0"/>
              <a:ext cx="2449" cy="2358"/>
              <a:chOff x="0" y="0"/>
              <a:chExt cx="2449" cy="2358"/>
            </a:xfrm>
          </p:grpSpPr>
          <p:pic>
            <p:nvPicPr>
              <p:cNvPr id="9227" name="Picture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862"/>
                <a:ext cx="2449" cy="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8" name="Text Box 20"/>
              <p:cNvSpPr txBox="1">
                <a:spLocks noChangeArrowheads="1"/>
              </p:cNvSpPr>
              <p:nvPr/>
            </p:nvSpPr>
            <p:spPr bwMode="auto">
              <a:xfrm>
                <a:off x="296" y="0"/>
                <a:ext cx="176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2800">
                    <a:latin typeface="Times New Roman" panose="02020603050405020304" pitchFamily="18" charset="0"/>
                    <a:ea typeface="黑体" panose="02010609060101010101" pitchFamily="49" charset="-122"/>
                  </a:rPr>
                  <a:t>全面侵华</a:t>
                </a:r>
                <a:endParaRPr lang="zh-CN" altLang="zh-CN" sz="2800">
                  <a:latin typeface="Times New Roman" panose="02020603050405020304" pitchFamily="18" charset="0"/>
                  <a:ea typeface="黑体" panose="02010609060101010101" pitchFamily="49" charset="-122"/>
                </a:endParaRPr>
              </a:p>
            </p:txBody>
          </p:sp>
          <p:sp>
            <p:nvSpPr>
              <p:cNvPr id="9229" name="Text Box 21"/>
              <p:cNvSpPr txBox="1">
                <a:spLocks noChangeArrowheads="1"/>
              </p:cNvSpPr>
              <p:nvPr/>
            </p:nvSpPr>
            <p:spPr bwMode="auto">
              <a:xfrm>
                <a:off x="362" y="317"/>
                <a:ext cx="1951"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 typeface="Arial" panose="020B0604020202020204" pitchFamily="34" charset="0"/>
                  <a:buNone/>
                </a:pPr>
                <a:r>
                  <a:rPr lang="zh-CN" altLang="zh-CN" sz="2400" dirty="0">
                    <a:latin typeface="Times New Roman" panose="02020603050405020304" pitchFamily="18" charset="0"/>
                  </a:rPr>
                  <a:t> </a:t>
                </a:r>
                <a:r>
                  <a:rPr lang="zh-CN" altLang="zh-CN" sz="2400" dirty="0">
                    <a:latin typeface="+mn-ea"/>
                    <a:ea typeface="+mn-ea"/>
                  </a:rPr>
                  <a:t>七</a:t>
                </a:r>
                <a:r>
                  <a:rPr lang="zh-CN" altLang="zh-CN" sz="2800" dirty="0">
                    <a:latin typeface="+mn-ea"/>
                    <a:ea typeface="+mn-ea"/>
                  </a:rPr>
                  <a:t>·</a:t>
                </a:r>
                <a:r>
                  <a:rPr lang="zh-CN" altLang="zh-CN" sz="2400" dirty="0">
                    <a:latin typeface="+mn-ea"/>
                    <a:ea typeface="+mn-ea"/>
                  </a:rPr>
                  <a:t>七事变</a:t>
                </a:r>
                <a:endParaRPr lang="zh-CN" altLang="zh-CN" sz="2400" dirty="0">
                  <a:latin typeface="+mn-ea"/>
                  <a:ea typeface="+mn-ea"/>
                </a:endParaRPr>
              </a:p>
              <a:p>
                <a:pPr algn="ctr">
                  <a:spcBef>
                    <a:spcPct val="0"/>
                  </a:spcBef>
                  <a:buClrTx/>
                  <a:buFont typeface="Arial" panose="020B0604020202020204" pitchFamily="34" charset="0"/>
                  <a:buNone/>
                </a:pPr>
                <a:r>
                  <a:rPr lang="zh-CN" altLang="zh-CN" sz="2400" dirty="0">
                    <a:latin typeface="+mn-ea"/>
                    <a:ea typeface="+mn-ea"/>
                  </a:rPr>
                  <a:t>——全面抗战爆发</a:t>
                </a:r>
                <a:endParaRPr lang="zh-CN" altLang="zh-CN" sz="2400" dirty="0">
                  <a:latin typeface="+mn-ea"/>
                  <a:ea typeface="+mn-ea"/>
                </a:endParaRPr>
              </a:p>
            </p:txBody>
          </p:sp>
        </p:grpSp>
      </p:grpSp>
    </p:spTree>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54"/>
                                        </p:tgtEl>
                                        <p:attrNameLst>
                                          <p:attrName>style.visibility</p:attrName>
                                        </p:attrNameLst>
                                      </p:cBhvr>
                                      <p:to>
                                        <p:strVal val="visible"/>
                                      </p:to>
                                    </p:set>
                                    <p:animEffect transition="in" filter="blinds(horizontal)">
                                      <p:cBhvr>
                                        <p:cTn id="7" dur="500"/>
                                        <p:tgtEl>
                                          <p:spTgt spid="1025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43"/>
                                        </p:tgtEl>
                                        <p:attrNameLst>
                                          <p:attrName>style.visibility</p:attrName>
                                        </p:attrNameLst>
                                      </p:cBhvr>
                                      <p:to>
                                        <p:strVal val="visible"/>
                                      </p:to>
                                    </p:set>
                                    <p:animEffect transition="in" filter="blinds(horizontal)">
                                      <p:cBhvr>
                                        <p:cTn id="12" dur="500"/>
                                        <p:tgtEl>
                                          <p:spTgt spid="1024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255"/>
                                        </p:tgtEl>
                                        <p:attrNameLst>
                                          <p:attrName>style.visibility</p:attrName>
                                        </p:attrNameLst>
                                      </p:cBhvr>
                                      <p:to>
                                        <p:strVal val="visible"/>
                                      </p:to>
                                    </p:set>
                                    <p:animEffect transition="in" filter="blinds(horizontal)">
                                      <p:cBhvr>
                                        <p:cTn id="17" dur="500"/>
                                        <p:tgtEl>
                                          <p:spTgt spid="1025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10256"/>
                                        </p:tgtEl>
                                        <p:attrNameLst>
                                          <p:attrName>style.visibility</p:attrName>
                                        </p:attrNameLst>
                                      </p:cBhvr>
                                      <p:to>
                                        <p:strVal val="visible"/>
                                      </p:to>
                                    </p:set>
                                    <p:animEffect transition="in" filter="slide(fromRight)">
                                      <p:cBhvr>
                                        <p:cTn id="22" dur="500"/>
                                        <p:tgtEl>
                                          <p:spTgt spid="10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4"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981" name="Group 3"/>
          <p:cNvGrpSpPr/>
          <p:nvPr/>
        </p:nvGrpSpPr>
        <p:grpSpPr bwMode="auto">
          <a:xfrm>
            <a:off x="2859968" y="875092"/>
            <a:ext cx="6647986" cy="863567"/>
            <a:chOff x="839" y="420"/>
            <a:chExt cx="4175" cy="590"/>
          </a:xfrm>
        </p:grpSpPr>
        <p:sp>
          <p:nvSpPr>
            <p:cNvPr id="88071" name="Text Box 7"/>
            <p:cNvSpPr txBox="1">
              <a:spLocks noChangeArrowheads="1"/>
            </p:cNvSpPr>
            <p:nvPr/>
          </p:nvSpPr>
          <p:spPr bwMode="auto">
            <a:xfrm>
              <a:off x="839" y="726"/>
              <a:ext cx="4175" cy="284"/>
            </a:xfrm>
            <a:prstGeom prst="rect">
              <a:avLst/>
            </a:prstGeom>
            <a:noFill/>
            <a:ln>
              <a:noFill/>
            </a:ln>
            <a:effectLst/>
          </p:spPr>
          <p:txBody>
            <a:bodyPr>
              <a:spAutoFit/>
            </a:bodyPr>
            <a:lstStyle/>
            <a:p>
              <a:pPr eaLnBrk="1" hangingPunct="1">
                <a:spcBef>
                  <a:spcPct val="50000"/>
                </a:spcBef>
                <a:buFont typeface="Arial" panose="020B0604020202020204" pitchFamily="34" charset="0"/>
                <a:buNone/>
                <a:defRPr/>
              </a:pPr>
              <a:endParaRPr lang="zh-CN" altLang="zh-CN" sz="2100" dirty="0">
                <a:effectLst>
                  <a:outerShdw blurRad="38100" dist="38100" dir="2700000" algn="tl">
                    <a:srgbClr val="C0C0C0"/>
                  </a:outerShdw>
                </a:effectLst>
                <a:latin typeface="楷体_GB2312" pitchFamily="1" charset="-122"/>
                <a:ea typeface="楷体_GB2312" pitchFamily="1" charset="-122"/>
              </a:endParaRPr>
            </a:p>
          </p:txBody>
        </p:sp>
        <p:sp>
          <p:nvSpPr>
            <p:cNvPr id="83987" name="Text Box 8"/>
            <p:cNvSpPr txBox="1">
              <a:spLocks noChangeArrowheads="1"/>
            </p:cNvSpPr>
            <p:nvPr/>
          </p:nvSpPr>
          <p:spPr bwMode="auto">
            <a:xfrm flipH="1">
              <a:off x="2166" y="420"/>
              <a:ext cx="1300" cy="408"/>
            </a:xfrm>
            <a:prstGeom prst="rect">
              <a:avLst/>
            </a:prstGeom>
            <a:noFill/>
            <a:ln>
              <a:noFill/>
            </a:ln>
            <a:effectLst/>
            <a:extLst>
              <a:ext uri="{909E8E84-426E-40DD-AFC4-6F175D3DCCD1}">
                <a14:hiddenFill xmlns:a14="http://schemas.microsoft.com/office/drawing/2010/main">
                  <a:solidFill>
                    <a:srgbClr val="33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buFont typeface="Arial" panose="020B0604020202020204" pitchFamily="34" charset="0"/>
                <a:defRPr sz="2800" b="1">
                  <a:solidFill>
                    <a:srgbClr val="FF3300"/>
                  </a:solidFill>
                  <a:latin typeface="Times New Roman" panose="02020603050405020304" pitchFamily="18" charset="0"/>
                  <a:ea typeface="宋体" panose="02010600030101010101" pitchFamily="2" charset="-122"/>
                </a:defRPr>
              </a:lvl1pPr>
              <a:lvl2pPr marL="742950" indent="-285750" algn="ctr">
                <a:buFont typeface="Arial" panose="020B0604020202020204" pitchFamily="34" charset="0"/>
                <a:defRPr sz="2800" b="1">
                  <a:solidFill>
                    <a:srgbClr val="FF3300"/>
                  </a:solidFill>
                  <a:latin typeface="Times New Roman" panose="02020603050405020304" pitchFamily="18" charset="0"/>
                  <a:ea typeface="宋体" panose="02010600030101010101" pitchFamily="2" charset="-122"/>
                </a:defRPr>
              </a:lvl2pPr>
              <a:lvl3pPr marL="1143000" indent="-228600" algn="ctr">
                <a:buFont typeface="Arial" panose="020B0604020202020204" pitchFamily="34" charset="0"/>
                <a:defRPr sz="2800" b="1">
                  <a:solidFill>
                    <a:srgbClr val="FF3300"/>
                  </a:solidFill>
                  <a:latin typeface="Times New Roman" panose="02020603050405020304" pitchFamily="18" charset="0"/>
                  <a:ea typeface="宋体" panose="02010600030101010101" pitchFamily="2" charset="-122"/>
                </a:defRPr>
              </a:lvl3pPr>
              <a:lvl4pPr marL="1600200" indent="-228600" algn="ctr">
                <a:buFont typeface="Arial" panose="020B0604020202020204" pitchFamily="34" charset="0"/>
                <a:defRPr sz="2800" b="1">
                  <a:solidFill>
                    <a:srgbClr val="FF3300"/>
                  </a:solidFill>
                  <a:latin typeface="Times New Roman" panose="02020603050405020304" pitchFamily="18" charset="0"/>
                  <a:ea typeface="宋体" panose="02010600030101010101" pitchFamily="2" charset="-122"/>
                </a:defRPr>
              </a:lvl4pPr>
              <a:lvl5pPr marL="2057400" indent="-228600" algn="ctr">
                <a:buFont typeface="Arial" panose="020B0604020202020204" pitchFamily="34" charset="0"/>
                <a:defRPr sz="2800" b="1">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2800" b="1">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2800" b="1">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2800" b="1">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2800" b="1">
                  <a:solidFill>
                    <a:srgbClr val="FF3300"/>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3300" dirty="0">
                  <a:solidFill>
                    <a:srgbClr val="FF0000"/>
                  </a:solidFill>
                  <a:ea typeface="黑体" panose="02010609060101010101" pitchFamily="49" charset="-122"/>
                </a:rPr>
                <a:t>拓展阅读</a:t>
              </a:r>
              <a:endParaRPr lang="zh-CN" altLang="zh-CN" sz="3300" dirty="0">
                <a:solidFill>
                  <a:srgbClr val="FF0000"/>
                </a:solidFill>
                <a:ea typeface="黑体" panose="02010609060101010101" pitchFamily="49" charset="-122"/>
              </a:endParaRPr>
            </a:p>
          </p:txBody>
        </p:sp>
      </p:grpSp>
      <p:sp>
        <p:nvSpPr>
          <p:cNvPr id="2" name="矩形 1"/>
          <p:cNvSpPr/>
          <p:nvPr/>
        </p:nvSpPr>
        <p:spPr>
          <a:xfrm>
            <a:off x="1494263" y="2413338"/>
            <a:ext cx="8441474" cy="3251852"/>
          </a:xfrm>
          <a:prstGeom prst="rect">
            <a:avLst/>
          </a:prstGeom>
        </p:spPr>
        <p:txBody>
          <a:bodyPr wrap="square">
            <a:spAutoFit/>
          </a:bodyPr>
          <a:lstStyle/>
          <a:p>
            <a:pPr marL="514350" indent="-514350">
              <a:lnSpc>
                <a:spcPct val="150000"/>
              </a:lnSpc>
              <a:buFont typeface="Arial" panose="020B0604020202020204" pitchFamily="34" charset="0"/>
              <a:buAutoNum type="arabicPeriod"/>
            </a:pPr>
            <a:r>
              <a:rPr lang="zh-CN" altLang="zh-CN" sz="2000" b="1" dirty="0">
                <a:latin typeface="+mn-ea"/>
                <a:ea typeface="+mn-ea"/>
              </a:rPr>
              <a:t>《毛泽东选集》</a:t>
            </a:r>
            <a:r>
              <a:rPr lang="en-US" altLang="zh-CN" sz="2000" b="1" dirty="0">
                <a:latin typeface="+mn-ea"/>
                <a:ea typeface="+mn-ea"/>
              </a:rPr>
              <a:t>2-3</a:t>
            </a:r>
            <a:r>
              <a:rPr lang="zh-CN" altLang="zh-CN" sz="2000" b="1" dirty="0">
                <a:latin typeface="+mn-ea"/>
                <a:ea typeface="+mn-ea"/>
              </a:rPr>
              <a:t>卷，人民出版社</a:t>
            </a:r>
            <a:r>
              <a:rPr lang="en-US" altLang="zh-CN" sz="2000" b="1" dirty="0">
                <a:latin typeface="+mn-ea"/>
                <a:ea typeface="+mn-ea"/>
              </a:rPr>
              <a:t>1991</a:t>
            </a:r>
            <a:r>
              <a:rPr lang="zh-CN" altLang="zh-CN" sz="2000" b="1" dirty="0">
                <a:latin typeface="+mn-ea"/>
                <a:ea typeface="+mn-ea"/>
              </a:rPr>
              <a:t>年；</a:t>
            </a:r>
            <a:endParaRPr lang="en-US" altLang="zh-CN" sz="2000" b="1" dirty="0">
              <a:latin typeface="+mn-ea"/>
              <a:ea typeface="+mn-ea"/>
            </a:endParaRPr>
          </a:p>
          <a:p>
            <a:pPr marL="514350" indent="-514350">
              <a:lnSpc>
                <a:spcPct val="150000"/>
              </a:lnSpc>
              <a:buFont typeface="Arial" panose="020B0604020202020204" pitchFamily="34" charset="0"/>
              <a:buAutoNum type="arabicPeriod"/>
            </a:pPr>
            <a:r>
              <a:rPr lang="zh-CN" altLang="zh-CN" sz="2000" b="1" dirty="0">
                <a:latin typeface="+mn-ea"/>
                <a:ea typeface="+mn-ea"/>
              </a:rPr>
              <a:t>王文泉、刘天路主编《中国近现代史》</a:t>
            </a:r>
            <a:r>
              <a:rPr lang="en-US" altLang="zh-CN" sz="2000" b="1" dirty="0">
                <a:latin typeface="+mn-ea"/>
                <a:ea typeface="+mn-ea"/>
              </a:rPr>
              <a:t>1840-1949</a:t>
            </a:r>
            <a:r>
              <a:rPr lang="zh-CN" altLang="zh-CN" sz="2000" b="1" dirty="0">
                <a:latin typeface="+mn-ea"/>
                <a:ea typeface="+mn-ea"/>
              </a:rPr>
              <a:t>年 高等教育出版社</a:t>
            </a:r>
            <a:r>
              <a:rPr lang="en-US" altLang="zh-CN" sz="2000" b="1" dirty="0">
                <a:latin typeface="+mn-ea"/>
                <a:ea typeface="+mn-ea"/>
              </a:rPr>
              <a:t>2005</a:t>
            </a:r>
            <a:r>
              <a:rPr lang="zh-CN" altLang="zh-CN" sz="2000" b="1" dirty="0">
                <a:latin typeface="+mn-ea"/>
                <a:ea typeface="+mn-ea"/>
              </a:rPr>
              <a:t>年；</a:t>
            </a:r>
            <a:endParaRPr lang="en-US" altLang="zh-CN" sz="2000" b="1" dirty="0">
              <a:latin typeface="+mn-ea"/>
              <a:ea typeface="+mn-ea"/>
            </a:endParaRPr>
          </a:p>
          <a:p>
            <a:pPr>
              <a:lnSpc>
                <a:spcPct val="150000"/>
              </a:lnSpc>
            </a:pPr>
            <a:r>
              <a:rPr lang="en-US" altLang="zh-CN" sz="2000" b="1" dirty="0">
                <a:latin typeface="+mn-ea"/>
                <a:ea typeface="+mn-ea"/>
              </a:rPr>
              <a:t>3. </a:t>
            </a:r>
            <a:r>
              <a:rPr lang="zh-CN" altLang="zh-CN" sz="2000" b="1" dirty="0">
                <a:latin typeface="+mn-ea"/>
                <a:ea typeface="+mn-ea"/>
              </a:rPr>
              <a:t>中央档案馆：《中共中央文件选集》第</a:t>
            </a:r>
            <a:r>
              <a:rPr lang="en-US" altLang="zh-CN" sz="2000" b="1" dirty="0">
                <a:latin typeface="+mn-ea"/>
                <a:ea typeface="+mn-ea"/>
              </a:rPr>
              <a:t>11</a:t>
            </a:r>
            <a:r>
              <a:rPr lang="zh-CN" altLang="zh-CN" sz="2000" b="1" dirty="0">
                <a:latin typeface="+mn-ea"/>
                <a:ea typeface="+mn-ea"/>
              </a:rPr>
              <a:t>册 中共中央党校出版社</a:t>
            </a:r>
            <a:r>
              <a:rPr lang="en-US" altLang="zh-CN" sz="2000" b="1" dirty="0">
                <a:latin typeface="+mn-ea"/>
                <a:ea typeface="+mn-ea"/>
              </a:rPr>
              <a:t>1991</a:t>
            </a:r>
            <a:r>
              <a:rPr lang="zh-CN" altLang="zh-CN" sz="2000" b="1" dirty="0">
                <a:latin typeface="+mn-ea"/>
                <a:ea typeface="+mn-ea"/>
              </a:rPr>
              <a:t>年版；</a:t>
            </a:r>
            <a:br>
              <a:rPr lang="en-US" altLang="zh-CN" sz="2000" b="1" dirty="0">
                <a:latin typeface="+mn-ea"/>
                <a:ea typeface="+mn-ea"/>
              </a:rPr>
            </a:br>
            <a:r>
              <a:rPr lang="en-US" altLang="zh-CN" sz="2000" b="1" dirty="0">
                <a:latin typeface="+mn-ea"/>
                <a:ea typeface="+mn-ea"/>
              </a:rPr>
              <a:t>4. </a:t>
            </a:r>
            <a:r>
              <a:rPr lang="zh-CN" altLang="zh-CN" sz="2000" b="1" dirty="0">
                <a:latin typeface="+mn-ea"/>
                <a:ea typeface="+mn-ea"/>
              </a:rPr>
              <a:t>鼓明主编：《中国现代史资料选辑》第</a:t>
            </a:r>
            <a:r>
              <a:rPr lang="en-US" altLang="zh-CN" sz="2000" b="1" dirty="0">
                <a:latin typeface="+mn-ea"/>
                <a:ea typeface="+mn-ea"/>
              </a:rPr>
              <a:t>5</a:t>
            </a:r>
            <a:r>
              <a:rPr lang="zh-CN" altLang="zh-CN" sz="2000" b="1" dirty="0">
                <a:latin typeface="+mn-ea"/>
                <a:ea typeface="+mn-ea"/>
              </a:rPr>
              <a:t>册中国人民大学出版社</a:t>
            </a:r>
            <a:r>
              <a:rPr lang="en-US" altLang="zh-CN" sz="2000" b="1" dirty="0">
                <a:latin typeface="+mn-ea"/>
                <a:ea typeface="+mn-ea"/>
              </a:rPr>
              <a:t>1989</a:t>
            </a:r>
            <a:r>
              <a:rPr lang="zh-CN" altLang="zh-CN" sz="2000" b="1" dirty="0">
                <a:latin typeface="+mn-ea"/>
                <a:ea typeface="+mn-ea"/>
              </a:rPr>
              <a:t>年版</a:t>
            </a:r>
            <a:r>
              <a:rPr lang="en-US" altLang="zh-CN" sz="2000" b="1" dirty="0">
                <a:latin typeface="+mn-ea"/>
                <a:ea typeface="+mn-ea"/>
              </a:rPr>
              <a:t>;</a:t>
            </a:r>
            <a:endParaRPr lang="zh-CN" altLang="zh-CN" sz="2000" b="1" dirty="0">
              <a:latin typeface="+mn-ea"/>
              <a:ea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54863" y="2551837"/>
            <a:ext cx="1672682" cy="1753235"/>
          </a:xfrm>
          <a:prstGeom prst="rect">
            <a:avLst/>
          </a:prstGeom>
          <a:noFill/>
        </p:spPr>
        <p:txBody>
          <a:bodyPr wrap="square" rtlCol="0">
            <a:spAutoFit/>
          </a:bodyPr>
          <a:lstStyle/>
          <a:p>
            <a:r>
              <a:rPr lang="zh-CN" altLang="en-US" sz="5400" b="1" dirty="0">
                <a:solidFill>
                  <a:schemeClr val="accent6"/>
                </a:solidFill>
              </a:rPr>
              <a:t>谢谢大家</a:t>
            </a:r>
            <a:endParaRPr lang="zh-CN" altLang="en-US" sz="5400" b="1" dirty="0">
              <a:solidFill>
                <a:schemeClr val="accent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2424113" y="1196975"/>
            <a:ext cx="7416800" cy="1944688"/>
          </a:xfrm>
          <a:prstGeom prst="rect">
            <a:avLst/>
          </a:prstGeom>
          <a:solidFill>
            <a:srgbClr val="FFCCFF">
              <a:alpha val="5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zh-CN" sz="2800" dirty="0">
                <a:latin typeface="宋体" panose="02010600030101010101" pitchFamily="2" charset="-122"/>
              </a:rPr>
              <a:t>在中国军民的顽强抵抗下，日军于 1938年 10 月占领广州、武汉后，被迫停止正面战场的战略进攻。在坚持灭亡中国的总方针下，调整侵华政策，实施</a:t>
            </a:r>
            <a:r>
              <a:rPr lang="zh-CN" altLang="zh-CN" sz="2800" dirty="0"/>
              <a:t>“</a:t>
            </a:r>
            <a:r>
              <a:rPr lang="zh-CN" altLang="zh-CN" sz="2800" dirty="0">
                <a:latin typeface="宋体" panose="02010600030101010101" pitchFamily="2" charset="-122"/>
              </a:rPr>
              <a:t>以华制华</a:t>
            </a:r>
            <a:r>
              <a:rPr lang="zh-CN" altLang="zh-CN" sz="2800" dirty="0"/>
              <a:t>”</a:t>
            </a:r>
            <a:r>
              <a:rPr lang="zh-CN" altLang="zh-CN" sz="2800" dirty="0">
                <a:latin typeface="宋体" panose="02010600030101010101" pitchFamily="2" charset="-122"/>
              </a:rPr>
              <a:t>和</a:t>
            </a:r>
            <a:r>
              <a:rPr lang="zh-CN" altLang="zh-CN" sz="2800" dirty="0"/>
              <a:t>“</a:t>
            </a:r>
            <a:r>
              <a:rPr lang="zh-CN" altLang="zh-CN" sz="2800" dirty="0">
                <a:latin typeface="宋体" panose="02010600030101010101" pitchFamily="2" charset="-122"/>
              </a:rPr>
              <a:t>以战养战</a:t>
            </a:r>
            <a:r>
              <a:rPr lang="zh-CN" altLang="zh-CN" sz="2800" dirty="0"/>
              <a:t>”</a:t>
            </a:r>
            <a:r>
              <a:rPr lang="zh-CN" altLang="zh-CN" sz="2800" dirty="0">
                <a:latin typeface="宋体" panose="02010600030101010101" pitchFamily="2" charset="-122"/>
              </a:rPr>
              <a:t>策略。</a:t>
            </a:r>
            <a:endParaRPr lang="zh-CN" altLang="zh-CN" sz="2800" dirty="0">
              <a:latin typeface="宋体" panose="02010600030101010101" pitchFamily="2" charset="-122"/>
            </a:endParaRPr>
          </a:p>
        </p:txBody>
      </p:sp>
      <p:sp>
        <p:nvSpPr>
          <p:cNvPr id="11267" name="AutoShape 3"/>
          <p:cNvSpPr>
            <a:spLocks noChangeArrowheads="1"/>
          </p:cNvSpPr>
          <p:nvPr/>
        </p:nvSpPr>
        <p:spPr bwMode="auto">
          <a:xfrm>
            <a:off x="2424114" y="3644900"/>
            <a:ext cx="2232025" cy="2089150"/>
          </a:xfrm>
          <a:prstGeom prst="plaque">
            <a:avLst>
              <a:gd name="adj" fmla="val 10259"/>
            </a:avLst>
          </a:prstGeom>
          <a:solidFill>
            <a:srgbClr val="FFCC00">
              <a:alpha val="50195"/>
            </a:srgbClr>
          </a:solidFill>
          <a:ln w="9525">
            <a:miter lim="800000"/>
          </a:ln>
          <a:effectLst/>
          <a:scene3d>
            <a:camera prst="legacyObliqueTopLeft"/>
            <a:lightRig rig="legacyFlat3" dir="t"/>
          </a:scene3d>
          <a:sp3d extrusionH="176200" prstMaterial="legacyMatte">
            <a:bevelT w="13500" h="13500" prst="angle"/>
            <a:bevelB w="13500" h="13500" prst="angle"/>
            <a:extrusionClr>
              <a:srgbClr val="D3F9FD"/>
            </a:extrusionClr>
            <a:contourClr>
              <a:srgbClr val="FFCC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Font typeface="Arial" panose="020B0604020202020204" pitchFamily="34" charset="0"/>
              <a:buNone/>
            </a:pPr>
            <a:r>
              <a:rPr lang="zh-CN" altLang="zh-CN" sz="2200" dirty="0">
                <a:latin typeface="+mj-ea"/>
                <a:ea typeface="+mj-ea"/>
              </a:rPr>
              <a:t>对于国民党政府</a:t>
            </a:r>
            <a:endParaRPr lang="zh-CN" altLang="zh-CN" sz="2200" dirty="0">
              <a:latin typeface="+mj-ea"/>
              <a:ea typeface="+mj-ea"/>
            </a:endParaRPr>
          </a:p>
          <a:p>
            <a:pPr algn="just">
              <a:spcBef>
                <a:spcPct val="0"/>
              </a:spcBef>
              <a:buClrTx/>
              <a:buFont typeface="Arial" panose="020B0604020202020204" pitchFamily="34" charset="0"/>
              <a:buNone/>
            </a:pPr>
            <a:r>
              <a:rPr lang="zh-CN" altLang="zh-CN" sz="2200" dirty="0">
                <a:solidFill>
                  <a:schemeClr val="tx2"/>
                </a:solidFill>
                <a:latin typeface="+mj-ea"/>
                <a:ea typeface="+mj-ea"/>
              </a:rPr>
              <a:t>政治诱降为主、</a:t>
            </a:r>
            <a:endParaRPr lang="zh-CN" altLang="zh-CN" sz="2200" dirty="0">
              <a:solidFill>
                <a:schemeClr val="tx2"/>
              </a:solidFill>
              <a:latin typeface="+mj-ea"/>
              <a:ea typeface="+mj-ea"/>
            </a:endParaRPr>
          </a:p>
          <a:p>
            <a:pPr algn="just">
              <a:spcBef>
                <a:spcPct val="0"/>
              </a:spcBef>
              <a:buClrTx/>
              <a:buFont typeface="Arial" panose="020B0604020202020204" pitchFamily="34" charset="0"/>
              <a:buNone/>
            </a:pPr>
            <a:r>
              <a:rPr lang="zh-CN" altLang="zh-CN" sz="2200" dirty="0">
                <a:solidFill>
                  <a:schemeClr val="tx2"/>
                </a:solidFill>
                <a:latin typeface="+mj-ea"/>
                <a:ea typeface="+mj-ea"/>
              </a:rPr>
              <a:t>军事打击为辅</a:t>
            </a:r>
            <a:endParaRPr lang="zh-CN" altLang="zh-CN" sz="2200" dirty="0">
              <a:solidFill>
                <a:schemeClr val="tx2"/>
              </a:solidFill>
              <a:latin typeface="+mj-ea"/>
              <a:ea typeface="+mj-ea"/>
            </a:endParaRPr>
          </a:p>
          <a:p>
            <a:pPr algn="just">
              <a:spcBef>
                <a:spcPct val="0"/>
              </a:spcBef>
              <a:buClrTx/>
              <a:buFont typeface="Arial" panose="020B0604020202020204" pitchFamily="34" charset="0"/>
              <a:buNone/>
            </a:pPr>
            <a:endParaRPr lang="zh-CN" altLang="zh-CN" sz="2800" dirty="0">
              <a:solidFill>
                <a:srgbClr val="FF3300"/>
              </a:solidFill>
              <a:latin typeface="Times New Roman" panose="02020603050405020304" pitchFamily="18" charset="0"/>
              <a:ea typeface="仿宋_GB2312" pitchFamily="1" charset="-122"/>
            </a:endParaRPr>
          </a:p>
        </p:txBody>
      </p:sp>
      <p:sp>
        <p:nvSpPr>
          <p:cNvPr id="11268" name="AutoShape 4"/>
          <p:cNvSpPr>
            <a:spLocks noChangeArrowheads="1"/>
          </p:cNvSpPr>
          <p:nvPr/>
        </p:nvSpPr>
        <p:spPr bwMode="auto">
          <a:xfrm>
            <a:off x="4727576" y="3644901"/>
            <a:ext cx="2595563" cy="2016125"/>
          </a:xfrm>
          <a:prstGeom prst="plaque">
            <a:avLst>
              <a:gd name="adj" fmla="val 10259"/>
            </a:avLst>
          </a:prstGeom>
          <a:solidFill>
            <a:srgbClr val="FFCC00">
              <a:alpha val="50195"/>
            </a:srgbClr>
          </a:solidFill>
          <a:ln w="9525">
            <a:miter lim="800000"/>
          </a:ln>
          <a:effectLst/>
          <a:scene3d>
            <a:camera prst="legacyObliqueTopLeft"/>
            <a:lightRig rig="legacyFlat3" dir="t"/>
          </a:scene3d>
          <a:sp3d extrusionH="176200" prstMaterial="legacyMatte">
            <a:bevelT w="13500" h="13500" prst="angle"/>
            <a:bevelB w="13500" h="13500" prst="angle"/>
            <a:extrusionClr>
              <a:srgbClr val="D3F9FD"/>
            </a:extrusionClr>
            <a:contourClr>
              <a:srgbClr val="FFCC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Font typeface="Arial" panose="020B0604020202020204" pitchFamily="34" charset="0"/>
              <a:buNone/>
            </a:pPr>
            <a:r>
              <a:rPr lang="zh-CN" altLang="zh-CN" sz="2200" dirty="0">
                <a:latin typeface="+mj-ea"/>
                <a:ea typeface="+mj-ea"/>
              </a:rPr>
              <a:t>对于日本占领区</a:t>
            </a:r>
            <a:endParaRPr lang="zh-CN" altLang="zh-CN" sz="2200" dirty="0">
              <a:latin typeface="+mj-ea"/>
              <a:ea typeface="+mj-ea"/>
            </a:endParaRPr>
          </a:p>
          <a:p>
            <a:pPr algn="just">
              <a:spcBef>
                <a:spcPct val="0"/>
              </a:spcBef>
              <a:buClrTx/>
              <a:buFont typeface="Arial" panose="020B0604020202020204" pitchFamily="34" charset="0"/>
              <a:buNone/>
            </a:pPr>
            <a:r>
              <a:rPr lang="zh-CN" altLang="zh-CN" sz="2000" dirty="0">
                <a:solidFill>
                  <a:schemeClr val="tx2"/>
                </a:solidFill>
                <a:latin typeface="+mj-ea"/>
                <a:ea typeface="+mj-ea"/>
              </a:rPr>
              <a:t>加紧扶植傀儡政权，</a:t>
            </a:r>
            <a:endParaRPr lang="zh-CN" altLang="zh-CN" sz="2000" dirty="0">
              <a:solidFill>
                <a:schemeClr val="tx2"/>
              </a:solidFill>
              <a:latin typeface="+mj-ea"/>
              <a:ea typeface="+mj-ea"/>
            </a:endParaRPr>
          </a:p>
          <a:p>
            <a:pPr algn="just">
              <a:spcBef>
                <a:spcPct val="0"/>
              </a:spcBef>
              <a:buClrTx/>
              <a:buFont typeface="Arial" panose="020B0604020202020204" pitchFamily="34" charset="0"/>
              <a:buNone/>
            </a:pPr>
            <a:r>
              <a:rPr lang="zh-CN" altLang="zh-CN" sz="2000" dirty="0">
                <a:solidFill>
                  <a:schemeClr val="tx2"/>
                </a:solidFill>
                <a:latin typeface="+mj-ea"/>
                <a:ea typeface="+mj-ea"/>
              </a:rPr>
              <a:t>建立和发展汉奸组织</a:t>
            </a:r>
            <a:endParaRPr lang="zh-CN" altLang="zh-CN" sz="2000" dirty="0">
              <a:solidFill>
                <a:schemeClr val="tx2"/>
              </a:solidFill>
              <a:latin typeface="+mj-ea"/>
              <a:ea typeface="+mj-ea"/>
            </a:endParaRPr>
          </a:p>
          <a:p>
            <a:pPr algn="just">
              <a:spcBef>
                <a:spcPct val="0"/>
              </a:spcBef>
              <a:buClrTx/>
              <a:buFont typeface="Arial" panose="020B0604020202020204" pitchFamily="34" charset="0"/>
              <a:buNone/>
            </a:pPr>
            <a:endParaRPr lang="zh-CN" altLang="zh-CN" sz="2200" dirty="0">
              <a:solidFill>
                <a:srgbClr val="FF3300"/>
              </a:solidFill>
              <a:latin typeface="Times New Roman" panose="02020603050405020304" pitchFamily="18" charset="0"/>
            </a:endParaRPr>
          </a:p>
        </p:txBody>
      </p:sp>
      <p:sp>
        <p:nvSpPr>
          <p:cNvPr id="11269" name="AutoShape 5"/>
          <p:cNvSpPr>
            <a:spLocks noChangeArrowheads="1"/>
          </p:cNvSpPr>
          <p:nvPr/>
        </p:nvSpPr>
        <p:spPr bwMode="auto">
          <a:xfrm>
            <a:off x="7464425" y="3573463"/>
            <a:ext cx="2376488" cy="2089150"/>
          </a:xfrm>
          <a:prstGeom prst="plaque">
            <a:avLst>
              <a:gd name="adj" fmla="val 10259"/>
            </a:avLst>
          </a:prstGeom>
          <a:solidFill>
            <a:srgbClr val="FFCC00">
              <a:alpha val="50195"/>
            </a:srgbClr>
          </a:solidFill>
          <a:ln w="9525">
            <a:miter lim="800000"/>
          </a:ln>
          <a:effectLst/>
          <a:scene3d>
            <a:camera prst="legacyObliqueTopLeft"/>
            <a:lightRig rig="legacyFlat3" dir="t"/>
          </a:scene3d>
          <a:sp3d extrusionH="176200" prstMaterial="legacyMatte">
            <a:bevelT w="13500" h="13500" prst="angle"/>
            <a:bevelB w="13500" h="13500" prst="angle"/>
            <a:extrusionClr>
              <a:srgbClr val="D3F9FD"/>
            </a:extrusionClr>
            <a:contourClr>
              <a:srgbClr val="FFCC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Font typeface="Arial" panose="020B0604020202020204" pitchFamily="34" charset="0"/>
              <a:buNone/>
            </a:pPr>
            <a:r>
              <a:rPr lang="zh-CN" altLang="zh-CN" sz="2100" dirty="0">
                <a:latin typeface="+mj-ea"/>
                <a:ea typeface="+mj-ea"/>
              </a:rPr>
              <a:t>对于敌后根据地</a:t>
            </a:r>
            <a:endParaRPr lang="zh-CN" altLang="zh-CN" sz="2100" dirty="0">
              <a:latin typeface="+mj-ea"/>
              <a:ea typeface="+mj-ea"/>
            </a:endParaRPr>
          </a:p>
          <a:p>
            <a:pPr eaLnBrk="1" hangingPunct="1">
              <a:buClrTx/>
              <a:buFont typeface="Arial" panose="020B0604020202020204" pitchFamily="34" charset="0"/>
              <a:buNone/>
            </a:pPr>
            <a:r>
              <a:rPr lang="zh-CN" altLang="zh-CN" sz="2000" dirty="0">
                <a:solidFill>
                  <a:schemeClr val="tx2"/>
                </a:solidFill>
                <a:latin typeface="+mj-ea"/>
                <a:ea typeface="+mj-ea"/>
              </a:rPr>
              <a:t>逐步将主要兵力用</a:t>
            </a:r>
            <a:endParaRPr lang="zh-CN" altLang="zh-CN" sz="2000" dirty="0">
              <a:solidFill>
                <a:schemeClr val="tx2"/>
              </a:solidFill>
              <a:latin typeface="+mj-ea"/>
              <a:ea typeface="+mj-ea"/>
            </a:endParaRPr>
          </a:p>
          <a:p>
            <a:pPr eaLnBrk="1" hangingPunct="1">
              <a:buClrTx/>
              <a:buFont typeface="Arial" panose="020B0604020202020204" pitchFamily="34" charset="0"/>
              <a:buNone/>
            </a:pPr>
            <a:r>
              <a:rPr lang="zh-CN" altLang="zh-CN" sz="2000" dirty="0">
                <a:solidFill>
                  <a:schemeClr val="tx2"/>
                </a:solidFill>
                <a:latin typeface="+mj-ea"/>
                <a:ea typeface="+mj-ea"/>
              </a:rPr>
              <a:t>于对共产党领导的</a:t>
            </a:r>
            <a:endParaRPr lang="zh-CN" altLang="zh-CN" sz="2000" dirty="0">
              <a:solidFill>
                <a:schemeClr val="tx2"/>
              </a:solidFill>
              <a:latin typeface="+mj-ea"/>
              <a:ea typeface="+mj-ea"/>
            </a:endParaRPr>
          </a:p>
          <a:p>
            <a:pPr eaLnBrk="1" hangingPunct="1">
              <a:buClrTx/>
              <a:buFont typeface="Arial" panose="020B0604020202020204" pitchFamily="34" charset="0"/>
              <a:buNone/>
            </a:pPr>
            <a:r>
              <a:rPr lang="zh-CN" altLang="zh-CN" sz="2000" dirty="0">
                <a:solidFill>
                  <a:schemeClr val="tx2"/>
                </a:solidFill>
                <a:latin typeface="+mj-ea"/>
                <a:ea typeface="+mj-ea"/>
              </a:rPr>
              <a:t>敌后抗日根据地</a:t>
            </a:r>
            <a:endParaRPr lang="zh-CN" altLang="zh-CN" sz="2000" dirty="0">
              <a:solidFill>
                <a:schemeClr val="tx2"/>
              </a:solidFill>
              <a:latin typeface="+mj-ea"/>
              <a:ea typeface="+mj-ea"/>
            </a:endParaRPr>
          </a:p>
          <a:p>
            <a:pPr eaLnBrk="1" hangingPunct="1">
              <a:buClrTx/>
              <a:buFont typeface="Arial" panose="020B0604020202020204" pitchFamily="34" charset="0"/>
              <a:buNone/>
            </a:pPr>
            <a:r>
              <a:rPr lang="zh-CN" altLang="zh-CN" sz="2000" dirty="0">
                <a:solidFill>
                  <a:schemeClr val="tx2"/>
                </a:solidFill>
                <a:latin typeface="+mj-ea"/>
                <a:ea typeface="+mj-ea"/>
              </a:rPr>
              <a:t>进行“扫荡”</a:t>
            </a:r>
            <a:endParaRPr lang="zh-CN" altLang="zh-CN" sz="2000" dirty="0">
              <a:solidFill>
                <a:schemeClr val="tx2"/>
              </a:solidFill>
              <a:latin typeface="+mj-ea"/>
              <a:ea typeface="+mj-ea"/>
            </a:endParaRPr>
          </a:p>
        </p:txBody>
      </p:sp>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blinds(horizontal)">
                                      <p:cBhvr>
                                        <p:cTn id="7" dur="500"/>
                                        <p:tgtEl>
                                          <p:spTgt spid="1126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67"/>
                                        </p:tgtEl>
                                        <p:attrNameLst>
                                          <p:attrName>style.visibility</p:attrName>
                                        </p:attrNameLst>
                                      </p:cBhvr>
                                      <p:to>
                                        <p:strVal val="visible"/>
                                      </p:to>
                                    </p:set>
                                    <p:animEffect transition="in" filter="blinds(horizontal)">
                                      <p:cBhvr>
                                        <p:cTn id="12" dur="500"/>
                                        <p:tgtEl>
                                          <p:spTgt spid="1126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268"/>
                                        </p:tgtEl>
                                        <p:attrNameLst>
                                          <p:attrName>style.visibility</p:attrName>
                                        </p:attrNameLst>
                                      </p:cBhvr>
                                      <p:to>
                                        <p:strVal val="visible"/>
                                      </p:to>
                                    </p:set>
                                    <p:animEffect transition="in" filter="blinds(horizontal)">
                                      <p:cBhvr>
                                        <p:cTn id="17" dur="500"/>
                                        <p:tgtEl>
                                          <p:spTgt spid="1126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269"/>
                                        </p:tgtEl>
                                        <p:attrNameLst>
                                          <p:attrName>style.visibility</p:attrName>
                                        </p:attrNameLst>
                                      </p:cBhvr>
                                      <p:to>
                                        <p:strVal val="visible"/>
                                      </p:to>
                                    </p:set>
                                    <p:animEffect transition="in" filter="blinds(horizontal)">
                                      <p:cBhvr>
                                        <p:cTn id="22" dur="500"/>
                                        <p:tgtEl>
                                          <p:spTgt spid="11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animBg="1" autoUpdateAnimBg="0"/>
      <p:bldP spid="11267" grpId="0" animBg="1" autoUpdateAnimBg="0"/>
      <p:bldP spid="11268" grpId="0" animBg="1" autoUpdateAnimBg="0"/>
      <p:bldP spid="11269"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rrowheads="1"/>
          </p:cNvSpPr>
          <p:nvPr>
            <p:ph type="title"/>
          </p:nvPr>
        </p:nvSpPr>
        <p:spPr>
          <a:xfrm>
            <a:off x="1847850" y="692150"/>
            <a:ext cx="8540750" cy="903288"/>
          </a:xfrm>
          <a:noFill/>
        </p:spPr>
        <p:txBody>
          <a:bodyPr/>
          <a:lstStyle/>
          <a:p>
            <a:pPr eaLnBrk="1" hangingPunct="1"/>
            <a:r>
              <a:rPr lang="zh-CN" altLang="zh-CN" sz="3000" b="1" dirty="0">
                <a:ea typeface="黑体" panose="02010609060101010101" pitchFamily="49" charset="-122"/>
              </a:rPr>
              <a:t>二、残暴的殖民统治和中华民族的深重灾难</a:t>
            </a:r>
            <a:endParaRPr lang="zh-CN" altLang="zh-CN" sz="3000" b="1" dirty="0">
              <a:ea typeface="黑体" panose="02010609060101010101" pitchFamily="49" charset="-122"/>
            </a:endParaRPr>
          </a:p>
        </p:txBody>
      </p:sp>
      <p:sp>
        <p:nvSpPr>
          <p:cNvPr id="12291" name="Text Box 3"/>
          <p:cNvSpPr txBox="1">
            <a:spLocks noChangeArrowheads="1"/>
          </p:cNvSpPr>
          <p:nvPr/>
        </p:nvSpPr>
        <p:spPr bwMode="auto">
          <a:xfrm>
            <a:off x="3143250" y="1700530"/>
            <a:ext cx="6544310" cy="553085"/>
          </a:xfrm>
          <a:prstGeom prst="rect">
            <a:avLst/>
          </a:prstGeom>
          <a:noFill/>
          <a:ln w="28575">
            <a:solidFill>
              <a:srgbClr val="FF33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3000" b="1" dirty="0">
                <a:latin typeface="+mj-lt"/>
                <a:ea typeface="黑体" panose="02010609060101010101" pitchFamily="49" charset="-122"/>
                <a:cs typeface="+mj-cs"/>
              </a:rPr>
              <a:t>（一）日本在其占领区的残暴统治</a:t>
            </a:r>
            <a:endParaRPr lang="zh-CN" altLang="zh-CN" sz="3000" b="1" dirty="0">
              <a:latin typeface="+mj-lt"/>
              <a:ea typeface="黑体" panose="02010609060101010101" pitchFamily="49" charset="-122"/>
              <a:cs typeface="+mj-cs"/>
            </a:endParaRPr>
          </a:p>
        </p:txBody>
      </p:sp>
      <p:sp>
        <p:nvSpPr>
          <p:cNvPr id="12292" name="Text Box 4"/>
          <p:cNvSpPr txBox="1">
            <a:spLocks noChangeArrowheads="1"/>
          </p:cNvSpPr>
          <p:nvPr/>
        </p:nvSpPr>
        <p:spPr bwMode="auto">
          <a:xfrm>
            <a:off x="7391400" y="2420939"/>
            <a:ext cx="2374900" cy="1311275"/>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None/>
            </a:pPr>
            <a:r>
              <a:rPr lang="zh-CN" altLang="zh-CN" sz="2000" dirty="0">
                <a:solidFill>
                  <a:schemeClr val="bg1"/>
                </a:solidFill>
                <a:latin typeface="+mj-ea"/>
                <a:ea typeface="+mj-ea"/>
              </a:rPr>
              <a:t>1935年华北事变到抗日战争相持阶段,日军策动,拼凑了一些地方性傀儡政权</a:t>
            </a:r>
            <a:endParaRPr lang="zh-CN" altLang="zh-CN" sz="2000" dirty="0">
              <a:solidFill>
                <a:schemeClr val="bg1"/>
              </a:solidFill>
              <a:latin typeface="+mj-ea"/>
              <a:ea typeface="+mj-ea"/>
            </a:endParaRPr>
          </a:p>
        </p:txBody>
      </p:sp>
      <p:grpSp>
        <p:nvGrpSpPr>
          <p:cNvPr id="12293" name="Group 5"/>
          <p:cNvGrpSpPr/>
          <p:nvPr/>
        </p:nvGrpSpPr>
        <p:grpSpPr bwMode="auto">
          <a:xfrm>
            <a:off x="7319963" y="3860800"/>
            <a:ext cx="2519362" cy="2147886"/>
            <a:chOff x="0" y="0"/>
            <a:chExt cx="1497" cy="1060"/>
          </a:xfrm>
        </p:grpSpPr>
        <p:pic>
          <p:nvPicPr>
            <p:cNvPr id="1128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496" cy="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3" name="Text Box 7"/>
            <p:cNvSpPr txBox="1">
              <a:spLocks noChangeArrowheads="1"/>
            </p:cNvSpPr>
            <p:nvPr/>
          </p:nvSpPr>
          <p:spPr bwMode="auto">
            <a:xfrm>
              <a:off x="0" y="771"/>
              <a:ext cx="1497" cy="289"/>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1600">
                  <a:ea typeface="楷体_GB2312" pitchFamily="1" charset="-122"/>
                </a:rPr>
                <a:t>伪“满洲国”执政就职典礼</a:t>
              </a:r>
              <a:endParaRPr lang="zh-CN" altLang="zh-CN" sz="1600">
                <a:ea typeface="楷体_GB2312" pitchFamily="1" charset="-122"/>
              </a:endParaRPr>
            </a:p>
          </p:txBody>
        </p:sp>
      </p:grpSp>
      <p:sp>
        <p:nvSpPr>
          <p:cNvPr id="12299" name="Text Box 11"/>
          <p:cNvSpPr txBox="1">
            <a:spLocks noChangeArrowheads="1"/>
          </p:cNvSpPr>
          <p:nvPr/>
        </p:nvSpPr>
        <p:spPr bwMode="auto">
          <a:xfrm>
            <a:off x="2208214" y="2420939"/>
            <a:ext cx="2232025" cy="1311275"/>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2000" dirty="0">
                <a:solidFill>
                  <a:schemeClr val="bg1"/>
                </a:solidFill>
                <a:latin typeface="+mj-ea"/>
                <a:ea typeface="+mj-ea"/>
              </a:rPr>
              <a:t>1895年《马关条约》签订后，日本就开始了在台湾长达50年的殖民统治</a:t>
            </a:r>
            <a:endParaRPr lang="zh-CN" altLang="zh-CN" sz="2000" dirty="0">
              <a:solidFill>
                <a:schemeClr val="bg1"/>
              </a:solidFill>
              <a:latin typeface="+mj-ea"/>
              <a:ea typeface="+mj-ea"/>
            </a:endParaRPr>
          </a:p>
        </p:txBody>
      </p:sp>
      <p:grpSp>
        <p:nvGrpSpPr>
          <p:cNvPr id="12300" name="Group 12"/>
          <p:cNvGrpSpPr/>
          <p:nvPr/>
        </p:nvGrpSpPr>
        <p:grpSpPr bwMode="auto">
          <a:xfrm>
            <a:off x="2135189" y="3860801"/>
            <a:ext cx="2447925" cy="1920875"/>
            <a:chOff x="0" y="0"/>
            <a:chExt cx="1542" cy="1210"/>
          </a:xfrm>
        </p:grpSpPr>
        <p:sp>
          <p:nvSpPr>
            <p:cNvPr id="11278" name="Text Box 13"/>
            <p:cNvSpPr txBox="1">
              <a:spLocks noChangeArrowheads="1"/>
            </p:cNvSpPr>
            <p:nvPr/>
          </p:nvSpPr>
          <p:spPr bwMode="auto">
            <a:xfrm>
              <a:off x="0" y="998"/>
              <a:ext cx="1542" cy="212"/>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zh-CN" sz="1600">
                  <a:ea typeface="楷体_GB2312" pitchFamily="1" charset="-122"/>
                </a:rPr>
                <a:t>日本在台湾设立的总督府</a:t>
              </a:r>
              <a:endParaRPr lang="zh-CN" altLang="zh-CN" sz="1600">
                <a:ea typeface="楷体_GB2312" pitchFamily="1" charset="-122"/>
              </a:endParaRPr>
            </a:p>
          </p:txBody>
        </p:sp>
        <p:pic>
          <p:nvPicPr>
            <p:cNvPr id="11279" name="Picture 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303" name="Text Box 15"/>
          <p:cNvSpPr txBox="1">
            <a:spLocks noChangeArrowheads="1"/>
          </p:cNvSpPr>
          <p:nvPr/>
        </p:nvSpPr>
        <p:spPr bwMode="auto">
          <a:xfrm>
            <a:off x="4656138" y="4797426"/>
            <a:ext cx="2665412" cy="1006475"/>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None/>
            </a:pPr>
            <a:r>
              <a:rPr lang="zh-CN" altLang="zh-CN" sz="2000" dirty="0">
                <a:solidFill>
                  <a:schemeClr val="bg1"/>
                </a:solidFill>
                <a:latin typeface="+mj-ea"/>
                <a:ea typeface="+mj-ea"/>
              </a:rPr>
              <a:t>1931年日军占领中国东北后,开始了对东北长达14年的殖民统治</a:t>
            </a:r>
            <a:endParaRPr lang="zh-CN" altLang="zh-CN" sz="2000" dirty="0">
              <a:solidFill>
                <a:schemeClr val="bg1"/>
              </a:solidFill>
              <a:latin typeface="+mj-ea"/>
              <a:ea typeface="+mj-ea"/>
            </a:endParaRPr>
          </a:p>
        </p:txBody>
      </p:sp>
      <p:grpSp>
        <p:nvGrpSpPr>
          <p:cNvPr id="12304" name="Group 16"/>
          <p:cNvGrpSpPr/>
          <p:nvPr/>
        </p:nvGrpSpPr>
        <p:grpSpPr bwMode="auto">
          <a:xfrm>
            <a:off x="4656138" y="2420939"/>
            <a:ext cx="2665412" cy="2232025"/>
            <a:chOff x="0" y="0"/>
            <a:chExt cx="1679" cy="998"/>
          </a:xfrm>
        </p:grpSpPr>
        <p:sp>
          <p:nvSpPr>
            <p:cNvPr id="11276" name="Text Box 17"/>
            <p:cNvSpPr txBox="1">
              <a:spLocks noChangeArrowheads="1"/>
            </p:cNvSpPr>
            <p:nvPr/>
          </p:nvSpPr>
          <p:spPr bwMode="auto">
            <a:xfrm>
              <a:off x="1270" y="0"/>
              <a:ext cx="409" cy="697"/>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zh-CN" altLang="zh-CN" sz="1600" dirty="0">
                  <a:latin typeface="楷体_GB2312" pitchFamily="1" charset="-122"/>
                  <a:ea typeface="楷体_GB2312" pitchFamily="1" charset="-122"/>
                </a:rPr>
                <a:t>日本731部队人体实验工厂</a:t>
              </a:r>
              <a:endParaRPr lang="zh-CN" altLang="zh-CN" sz="1600" dirty="0">
                <a:latin typeface="楷体_GB2312" pitchFamily="1" charset="-122"/>
                <a:ea typeface="楷体_GB2312" pitchFamily="1" charset="-122"/>
              </a:endParaRPr>
            </a:p>
          </p:txBody>
        </p:sp>
        <p:pic>
          <p:nvPicPr>
            <p:cNvPr id="11277" name="Picture 18">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315" cy="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slide(fromBottom)">
                                      <p:cBhvr>
                                        <p:cTn id="7" dur="5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2291"/>
                                        </p:tgtEl>
                                        <p:attrNameLst>
                                          <p:attrName>style.visibility</p:attrName>
                                        </p:attrNameLst>
                                      </p:cBhvr>
                                      <p:to>
                                        <p:strVal val="visible"/>
                                      </p:to>
                                    </p:set>
                                    <p:animEffect transition="in" filter="slide(fromLeft)">
                                      <p:cBhvr>
                                        <p:cTn id="12" dur="500"/>
                                        <p:tgtEl>
                                          <p:spTgt spid="1229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2299"/>
                                        </p:tgtEl>
                                        <p:attrNameLst>
                                          <p:attrName>style.visibility</p:attrName>
                                        </p:attrNameLst>
                                      </p:cBhvr>
                                      <p:to>
                                        <p:strVal val="visible"/>
                                      </p:to>
                                    </p:set>
                                    <p:animEffect transition="in" filter="slide(fromBottom)">
                                      <p:cBhvr>
                                        <p:cTn id="17" dur="500"/>
                                        <p:tgtEl>
                                          <p:spTgt spid="12299"/>
                                        </p:tgtEl>
                                      </p:cBhvr>
                                    </p:animEffect>
                                  </p:childTnLst>
                                </p:cTn>
                              </p:par>
                              <p:par>
                                <p:cTn id="18" presetID="12" presetClass="entr" presetSubtype="4" fill="hold" nodeType="withEffect">
                                  <p:stCondLst>
                                    <p:cond delay="0"/>
                                  </p:stCondLst>
                                  <p:childTnLst>
                                    <p:set>
                                      <p:cBhvr>
                                        <p:cTn id="19" dur="1" fill="hold">
                                          <p:stCondLst>
                                            <p:cond delay="0"/>
                                          </p:stCondLst>
                                        </p:cTn>
                                        <p:tgtEl>
                                          <p:spTgt spid="12300"/>
                                        </p:tgtEl>
                                        <p:attrNameLst>
                                          <p:attrName>style.visibility</p:attrName>
                                        </p:attrNameLst>
                                      </p:cBhvr>
                                      <p:to>
                                        <p:strVal val="visible"/>
                                      </p:to>
                                    </p:set>
                                    <p:animEffect transition="in" filter="slide(fromBottom)">
                                      <p:cBhvr>
                                        <p:cTn id="20" dur="500"/>
                                        <p:tgtEl>
                                          <p:spTgt spid="1230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2304"/>
                                        </p:tgtEl>
                                        <p:attrNameLst>
                                          <p:attrName>style.visibility</p:attrName>
                                        </p:attrNameLst>
                                      </p:cBhvr>
                                      <p:to>
                                        <p:strVal val="visible"/>
                                      </p:to>
                                    </p:set>
                                    <p:animEffect transition="in" filter="slide(fromBottom)">
                                      <p:cBhvr>
                                        <p:cTn id="25" dur="500"/>
                                        <p:tgtEl>
                                          <p:spTgt spid="12304"/>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12303"/>
                                        </p:tgtEl>
                                        <p:attrNameLst>
                                          <p:attrName>style.visibility</p:attrName>
                                        </p:attrNameLst>
                                      </p:cBhvr>
                                      <p:to>
                                        <p:strVal val="visible"/>
                                      </p:to>
                                    </p:set>
                                    <p:animEffect transition="in" filter="slide(fromBottom)">
                                      <p:cBhvr>
                                        <p:cTn id="28" dur="500"/>
                                        <p:tgtEl>
                                          <p:spTgt spid="12303"/>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12292"/>
                                        </p:tgtEl>
                                        <p:attrNameLst>
                                          <p:attrName>style.visibility</p:attrName>
                                        </p:attrNameLst>
                                      </p:cBhvr>
                                      <p:to>
                                        <p:strVal val="visible"/>
                                      </p:to>
                                    </p:set>
                                    <p:animEffect transition="in" filter="slide(fromBottom)">
                                      <p:cBhvr>
                                        <p:cTn id="33" dur="500"/>
                                        <p:tgtEl>
                                          <p:spTgt spid="12292"/>
                                        </p:tgtEl>
                                      </p:cBhvr>
                                    </p:animEffect>
                                  </p:childTnLst>
                                </p:cTn>
                              </p:par>
                              <p:par>
                                <p:cTn id="34" presetID="12" presetClass="entr" presetSubtype="4" fill="hold" nodeType="withEffect">
                                  <p:stCondLst>
                                    <p:cond delay="0"/>
                                  </p:stCondLst>
                                  <p:childTnLst>
                                    <p:set>
                                      <p:cBhvr>
                                        <p:cTn id="35" dur="1" fill="hold">
                                          <p:stCondLst>
                                            <p:cond delay="0"/>
                                          </p:stCondLst>
                                        </p:cTn>
                                        <p:tgtEl>
                                          <p:spTgt spid="12293"/>
                                        </p:tgtEl>
                                        <p:attrNameLst>
                                          <p:attrName>style.visibility</p:attrName>
                                        </p:attrNameLst>
                                      </p:cBhvr>
                                      <p:to>
                                        <p:strVal val="visible"/>
                                      </p:to>
                                    </p:set>
                                    <p:animEffect transition="in" filter="slide(fromBottom)">
                                      <p:cBhvr>
                                        <p:cTn id="36" dur="500"/>
                                        <p:tgtEl>
                                          <p:spTgt spid="12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autoUpdateAnimBg="0"/>
      <p:bldP spid="12291" grpId="0" bldLvl="0" animBg="1" autoUpdateAnimBg="0"/>
      <p:bldP spid="12292" grpId="0" animBg="1" autoUpdateAnimBg="0"/>
      <p:bldP spid="12299" grpId="0" animBg="1" autoUpdateAnimBg="0"/>
      <p:bldP spid="12303" grpId="0" animBg="1" autoUpdateAnimBg="0"/>
    </p:bldLst>
  </p:timing>
</p:sld>
</file>

<file path=ppt/tags/tag1.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7985</Words>
  <Application>WPS 演示</Application>
  <PresentationFormat>宽屏</PresentationFormat>
  <Paragraphs>597</Paragraphs>
  <Slides>71</Slides>
  <Notes>4</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71</vt:i4>
      </vt:variant>
    </vt:vector>
  </HeadingPairs>
  <TitlesOfParts>
    <vt:vector size="89" baseType="lpstr">
      <vt:lpstr>Arial</vt:lpstr>
      <vt:lpstr>宋体</vt:lpstr>
      <vt:lpstr>Wingdings</vt:lpstr>
      <vt:lpstr>Calibri</vt:lpstr>
      <vt:lpstr>Calibri Light</vt:lpstr>
      <vt:lpstr>黑体</vt:lpstr>
      <vt:lpstr>微软雅黑</vt:lpstr>
      <vt:lpstr>Times New Roman</vt:lpstr>
      <vt:lpstr>仿宋_GB2312</vt:lpstr>
      <vt:lpstr>仿宋</vt:lpstr>
      <vt:lpstr>楷体_GB2312</vt:lpstr>
      <vt:lpstr>新宋体</vt:lpstr>
      <vt:lpstr>Arial Unicode MS</vt:lpstr>
      <vt:lpstr>隶书</vt:lpstr>
      <vt:lpstr>方正姚体</vt:lpstr>
      <vt:lpstr>华文新魏</vt:lpstr>
      <vt:lpstr>Office 主题</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二、残暴的殖民统治和中华民族的深重灾难</vt:lpstr>
      <vt:lpstr>（二）侵华日军的严重罪行</vt:lpstr>
      <vt:lpstr>2、疯狂掠夺中国的资源与财富</vt:lpstr>
      <vt:lpstr>PowerPoint 演示文稿</vt:lpstr>
      <vt:lpstr>3、强制推行奴化教育</vt:lpstr>
      <vt:lpstr>第二节  从局部抗战到全国性抗战</vt:lpstr>
      <vt:lpstr>一、中国共产党举起武装抗日的旗帜</vt:lpstr>
      <vt:lpstr>中国共产党不仅参加和推动各地的抗日救亡运动,而且直接领导了东北抗日武装斗争</vt:lpstr>
      <vt:lpstr>二、局部抗战与救亡运动</vt:lpstr>
      <vt:lpstr>PowerPoint 演示文稿</vt:lpstr>
      <vt:lpstr>三、停止内战，一致对外</vt:lpstr>
      <vt:lpstr>PowerPoint 演示文稿</vt:lpstr>
      <vt:lpstr>PowerPoint 演示文稿</vt:lpstr>
      <vt:lpstr>PowerPoint 演示文稿</vt:lpstr>
      <vt:lpstr>四、全国性抗战的开始</vt:lpstr>
      <vt:lpstr>PowerPoint 演示文稿</vt:lpstr>
      <vt:lpstr>PowerPoint 演示文稿</vt:lpstr>
      <vt:lpstr>PowerPoint 演示文稿</vt:lpstr>
      <vt:lpstr>PowerPoint 演示文稿</vt:lpstr>
      <vt:lpstr>PowerPoint 演示文稿</vt:lpstr>
      <vt:lpstr>PowerPoint 演示文稿</vt:lpstr>
      <vt:lpstr>第三节  国民党与抗日的正面战场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第四节  中国共产党成为抗日战争的中流砥柱</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第五节  抗日战争的胜利及其意义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蓝色毕业答辩</dc:title>
  <dc:creator>第一PPT</dc:creator>
  <cp:keywords>www.1ppt.com</cp:keywords>
  <cp:lastModifiedBy>wj</cp:lastModifiedBy>
  <cp:revision>151</cp:revision>
  <dcterms:created xsi:type="dcterms:W3CDTF">2015-04-13T12:15:00Z</dcterms:created>
  <dcterms:modified xsi:type="dcterms:W3CDTF">2020-03-10T02:00:41Z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2052-11.1.0.9513</vt:lpwstr>
  </property>
</Properties>
</file>